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258" r:id="rId2"/>
    <p:sldId id="260" r:id="rId3"/>
    <p:sldId id="264" r:id="rId4"/>
    <p:sldId id="270" r:id="rId5"/>
    <p:sldId id="281" r:id="rId6"/>
    <p:sldId id="282" r:id="rId7"/>
    <p:sldId id="283" r:id="rId8"/>
    <p:sldId id="284" r:id="rId9"/>
    <p:sldId id="285" r:id="rId10"/>
    <p:sldId id="286" r:id="rId11"/>
    <p:sldId id="287" r:id="rId12"/>
    <p:sldId id="288" r:id="rId13"/>
    <p:sldId id="289" r:id="rId14"/>
    <p:sldId id="290" r:id="rId15"/>
    <p:sldId id="291" r:id="rId16"/>
    <p:sldId id="292" r:id="rId17"/>
    <p:sldId id="293" r:id="rId18"/>
    <p:sldId id="273" r:id="rId19"/>
    <p:sldId id="272" r:id="rId20"/>
    <p:sldId id="274" r:id="rId21"/>
    <p:sldId id="275" r:id="rId22"/>
    <p:sldId id="276" r:id="rId23"/>
    <p:sldId id="277" r:id="rId24"/>
    <p:sldId id="278" r:id="rId25"/>
    <p:sldId id="280" r:id="rId26"/>
    <p:sldId id="294" r:id="rId27"/>
    <p:sldId id="295" r:id="rId28"/>
    <p:sldId id="296" r:id="rId29"/>
    <p:sldId id="297" r:id="rId30"/>
    <p:sldId id="298" r:id="rId31"/>
    <p:sldId id="299" r:id="rId32"/>
    <p:sldId id="300" r:id="rId33"/>
  </p:sldIdLst>
  <p:sldSz cx="12192000" cy="6858000"/>
  <p:notesSz cx="6858000" cy="9144000"/>
  <p:defaultTextStyle>
    <a:defPPr rtl="0"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4E5FD4C-9932-41B0-BAFA-41F9D473175B}" v="88" dt="2024-12-03T18:28:59.839"/>
  </p1510:revLst>
</p1510:revInfo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65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2814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40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raat, T. (Thijmen)" userId="a50cc2c2-5896-4e96-9476-f7b834d70072" providerId="ADAL" clId="{84E5FD4C-9932-41B0-BAFA-41F9D473175B}"/>
    <pc:docChg chg="custSel addSld delSld modSld">
      <pc:chgData name="Graat, T. (Thijmen)" userId="a50cc2c2-5896-4e96-9476-f7b834d70072" providerId="ADAL" clId="{84E5FD4C-9932-41B0-BAFA-41F9D473175B}" dt="2024-12-03T18:29:04.517" v="334" actId="14100"/>
      <pc:docMkLst>
        <pc:docMk/>
      </pc:docMkLst>
      <pc:sldChg chg="del">
        <pc:chgData name="Graat, T. (Thijmen)" userId="a50cc2c2-5896-4e96-9476-f7b834d70072" providerId="ADAL" clId="{84E5FD4C-9932-41B0-BAFA-41F9D473175B}" dt="2024-12-03T18:25:20.931" v="0" actId="47"/>
        <pc:sldMkLst>
          <pc:docMk/>
          <pc:sldMk cId="1848256825" sldId="261"/>
        </pc:sldMkLst>
      </pc:sldChg>
      <pc:sldChg chg="del">
        <pc:chgData name="Graat, T. (Thijmen)" userId="a50cc2c2-5896-4e96-9476-f7b834d70072" providerId="ADAL" clId="{84E5FD4C-9932-41B0-BAFA-41F9D473175B}" dt="2024-12-03T18:25:25.030" v="3" actId="47"/>
        <pc:sldMkLst>
          <pc:docMk/>
          <pc:sldMk cId="2249699226" sldId="263"/>
        </pc:sldMkLst>
      </pc:sldChg>
      <pc:sldChg chg="del">
        <pc:chgData name="Graat, T. (Thijmen)" userId="a50cc2c2-5896-4e96-9476-f7b834d70072" providerId="ADAL" clId="{84E5FD4C-9932-41B0-BAFA-41F9D473175B}" dt="2024-12-03T18:25:22.864" v="1" actId="47"/>
        <pc:sldMkLst>
          <pc:docMk/>
          <pc:sldMk cId="888304381" sldId="265"/>
        </pc:sldMkLst>
      </pc:sldChg>
      <pc:sldChg chg="del">
        <pc:chgData name="Graat, T. (Thijmen)" userId="a50cc2c2-5896-4e96-9476-f7b834d70072" providerId="ADAL" clId="{84E5FD4C-9932-41B0-BAFA-41F9D473175B}" dt="2024-12-03T18:25:23.503" v="2" actId="47"/>
        <pc:sldMkLst>
          <pc:docMk/>
          <pc:sldMk cId="2902466307" sldId="266"/>
        </pc:sldMkLst>
      </pc:sldChg>
      <pc:sldChg chg="del">
        <pc:chgData name="Graat, T. (Thijmen)" userId="a50cc2c2-5896-4e96-9476-f7b834d70072" providerId="ADAL" clId="{84E5FD4C-9932-41B0-BAFA-41F9D473175B}" dt="2024-12-03T18:25:31.497" v="6" actId="47"/>
        <pc:sldMkLst>
          <pc:docMk/>
          <pc:sldMk cId="3350644395" sldId="267"/>
        </pc:sldMkLst>
      </pc:sldChg>
      <pc:sldChg chg="del">
        <pc:chgData name="Graat, T. (Thijmen)" userId="a50cc2c2-5896-4e96-9476-f7b834d70072" providerId="ADAL" clId="{84E5FD4C-9932-41B0-BAFA-41F9D473175B}" dt="2024-12-03T18:25:27.373" v="4" actId="47"/>
        <pc:sldMkLst>
          <pc:docMk/>
          <pc:sldMk cId="1457430339" sldId="268"/>
        </pc:sldMkLst>
      </pc:sldChg>
      <pc:sldChg chg="del">
        <pc:chgData name="Graat, T. (Thijmen)" userId="a50cc2c2-5896-4e96-9476-f7b834d70072" providerId="ADAL" clId="{84E5FD4C-9932-41B0-BAFA-41F9D473175B}" dt="2024-12-03T18:25:28.062" v="5" actId="47"/>
        <pc:sldMkLst>
          <pc:docMk/>
          <pc:sldMk cId="3734198996" sldId="269"/>
        </pc:sldMkLst>
      </pc:sldChg>
      <pc:sldChg chg="delSp modSp add mod">
        <pc:chgData name="Graat, T. (Thijmen)" userId="a50cc2c2-5896-4e96-9476-f7b834d70072" providerId="ADAL" clId="{84E5FD4C-9932-41B0-BAFA-41F9D473175B}" dt="2024-12-03T18:26:18.455" v="127" actId="478"/>
        <pc:sldMkLst>
          <pc:docMk/>
          <pc:sldMk cId="3431016921" sldId="294"/>
        </pc:sldMkLst>
        <pc:spChg chg="mod">
          <ac:chgData name="Graat, T. (Thijmen)" userId="a50cc2c2-5896-4e96-9476-f7b834d70072" providerId="ADAL" clId="{84E5FD4C-9932-41B0-BAFA-41F9D473175B}" dt="2024-12-03T18:25:56.122" v="64" actId="20577"/>
          <ac:spMkLst>
            <pc:docMk/>
            <pc:sldMk cId="3431016921" sldId="294"/>
            <ac:spMk id="2" creationId="{F22D9C25-FEA7-B3C2-4C70-0BBE2A3345E3}"/>
          </ac:spMkLst>
        </pc:spChg>
        <pc:spChg chg="mod">
          <ac:chgData name="Graat, T. (Thijmen)" userId="a50cc2c2-5896-4e96-9476-f7b834d70072" providerId="ADAL" clId="{84E5FD4C-9932-41B0-BAFA-41F9D473175B}" dt="2024-12-03T18:26:07.084" v="118" actId="20577"/>
          <ac:spMkLst>
            <pc:docMk/>
            <pc:sldMk cId="3431016921" sldId="294"/>
            <ac:spMk id="3" creationId="{7F177EE8-9E85-99A8-BC74-CD9A18114729}"/>
          </ac:spMkLst>
        </pc:spChg>
        <pc:spChg chg="mod">
          <ac:chgData name="Graat, T. (Thijmen)" userId="a50cc2c2-5896-4e96-9476-f7b834d70072" providerId="ADAL" clId="{84E5FD4C-9932-41B0-BAFA-41F9D473175B}" dt="2024-12-03T18:26:15.765" v="125" actId="20577"/>
          <ac:spMkLst>
            <pc:docMk/>
            <pc:sldMk cId="3431016921" sldId="294"/>
            <ac:spMk id="4" creationId="{B5C22D28-24E4-4098-EA6B-FC06679236E1}"/>
          </ac:spMkLst>
        </pc:spChg>
        <pc:spChg chg="del">
          <ac:chgData name="Graat, T. (Thijmen)" userId="a50cc2c2-5896-4e96-9476-f7b834d70072" providerId="ADAL" clId="{84E5FD4C-9932-41B0-BAFA-41F9D473175B}" dt="2024-12-03T18:26:18.455" v="127" actId="478"/>
          <ac:spMkLst>
            <pc:docMk/>
            <pc:sldMk cId="3431016921" sldId="294"/>
            <ac:spMk id="9" creationId="{F0F2938E-5F6B-38EF-EAC7-C950D0293765}"/>
          </ac:spMkLst>
        </pc:spChg>
        <pc:spChg chg="del">
          <ac:chgData name="Graat, T. (Thijmen)" userId="a50cc2c2-5896-4e96-9476-f7b834d70072" providerId="ADAL" clId="{84E5FD4C-9932-41B0-BAFA-41F9D473175B}" dt="2024-12-03T18:26:17.872" v="126" actId="478"/>
          <ac:spMkLst>
            <pc:docMk/>
            <pc:sldMk cId="3431016921" sldId="294"/>
            <ac:spMk id="10" creationId="{F98BEACD-62F1-5C79-3AB3-0FF2F0E4AA6C}"/>
          </ac:spMkLst>
        </pc:spChg>
      </pc:sldChg>
      <pc:sldChg chg="modSp add mod">
        <pc:chgData name="Graat, T. (Thijmen)" userId="a50cc2c2-5896-4e96-9476-f7b834d70072" providerId="ADAL" clId="{84E5FD4C-9932-41B0-BAFA-41F9D473175B}" dt="2024-12-03T18:26:25.197" v="153" actId="20577"/>
        <pc:sldMkLst>
          <pc:docMk/>
          <pc:sldMk cId="1473450924" sldId="295"/>
        </pc:sldMkLst>
        <pc:spChg chg="mod">
          <ac:chgData name="Graat, T. (Thijmen)" userId="a50cc2c2-5896-4e96-9476-f7b834d70072" providerId="ADAL" clId="{84E5FD4C-9932-41B0-BAFA-41F9D473175B}" dt="2024-12-03T18:26:25.197" v="153" actId="20577"/>
          <ac:spMkLst>
            <pc:docMk/>
            <pc:sldMk cId="1473450924" sldId="295"/>
            <ac:spMk id="3" creationId="{7F177EE8-9E85-99A8-BC74-CD9A18114729}"/>
          </ac:spMkLst>
        </pc:spChg>
      </pc:sldChg>
      <pc:sldChg chg="modSp add mod">
        <pc:chgData name="Graat, T. (Thijmen)" userId="a50cc2c2-5896-4e96-9476-f7b834d70072" providerId="ADAL" clId="{84E5FD4C-9932-41B0-BAFA-41F9D473175B}" dt="2024-12-03T18:27:00.384" v="183" actId="20577"/>
        <pc:sldMkLst>
          <pc:docMk/>
          <pc:sldMk cId="4258101314" sldId="296"/>
        </pc:sldMkLst>
        <pc:spChg chg="mod">
          <ac:chgData name="Graat, T. (Thijmen)" userId="a50cc2c2-5896-4e96-9476-f7b834d70072" providerId="ADAL" clId="{84E5FD4C-9932-41B0-BAFA-41F9D473175B}" dt="2024-12-03T18:27:00.384" v="183" actId="20577"/>
          <ac:spMkLst>
            <pc:docMk/>
            <pc:sldMk cId="4258101314" sldId="296"/>
            <ac:spMk id="4" creationId="{B5C22D28-24E4-4098-EA6B-FC06679236E1}"/>
          </ac:spMkLst>
        </pc:spChg>
      </pc:sldChg>
      <pc:sldChg chg="modSp add mod">
        <pc:chgData name="Graat, T. (Thijmen)" userId="a50cc2c2-5896-4e96-9476-f7b834d70072" providerId="ADAL" clId="{84E5FD4C-9932-41B0-BAFA-41F9D473175B}" dt="2024-12-03T18:27:21.096" v="206" actId="20577"/>
        <pc:sldMkLst>
          <pc:docMk/>
          <pc:sldMk cId="2255189117" sldId="297"/>
        </pc:sldMkLst>
        <pc:spChg chg="mod">
          <ac:chgData name="Graat, T. (Thijmen)" userId="a50cc2c2-5896-4e96-9476-f7b834d70072" providerId="ADAL" clId="{84E5FD4C-9932-41B0-BAFA-41F9D473175B}" dt="2024-12-03T18:27:12.117" v="197" actId="20577"/>
          <ac:spMkLst>
            <pc:docMk/>
            <pc:sldMk cId="2255189117" sldId="297"/>
            <ac:spMk id="3" creationId="{7F177EE8-9E85-99A8-BC74-CD9A18114729}"/>
          </ac:spMkLst>
        </pc:spChg>
        <pc:spChg chg="mod">
          <ac:chgData name="Graat, T. (Thijmen)" userId="a50cc2c2-5896-4e96-9476-f7b834d70072" providerId="ADAL" clId="{84E5FD4C-9932-41B0-BAFA-41F9D473175B}" dt="2024-12-03T18:27:21.096" v="206" actId="20577"/>
          <ac:spMkLst>
            <pc:docMk/>
            <pc:sldMk cId="2255189117" sldId="297"/>
            <ac:spMk id="4" creationId="{B5C22D28-24E4-4098-EA6B-FC06679236E1}"/>
          </ac:spMkLst>
        </pc:spChg>
      </pc:sldChg>
      <pc:sldChg chg="modSp add mod">
        <pc:chgData name="Graat, T. (Thijmen)" userId="a50cc2c2-5896-4e96-9476-f7b834d70072" providerId="ADAL" clId="{84E5FD4C-9932-41B0-BAFA-41F9D473175B}" dt="2024-12-03T18:27:43.236" v="224" actId="20577"/>
        <pc:sldMkLst>
          <pc:docMk/>
          <pc:sldMk cId="3325603017" sldId="298"/>
        </pc:sldMkLst>
        <pc:spChg chg="mod">
          <ac:chgData name="Graat, T. (Thijmen)" userId="a50cc2c2-5896-4e96-9476-f7b834d70072" providerId="ADAL" clId="{84E5FD4C-9932-41B0-BAFA-41F9D473175B}" dt="2024-12-03T18:27:43.236" v="224" actId="20577"/>
          <ac:spMkLst>
            <pc:docMk/>
            <pc:sldMk cId="3325603017" sldId="298"/>
            <ac:spMk id="4" creationId="{B5C22D28-24E4-4098-EA6B-FC06679236E1}"/>
          </ac:spMkLst>
        </pc:spChg>
      </pc:sldChg>
      <pc:sldChg chg="modSp add mod">
        <pc:chgData name="Graat, T. (Thijmen)" userId="a50cc2c2-5896-4e96-9476-f7b834d70072" providerId="ADAL" clId="{84E5FD4C-9932-41B0-BAFA-41F9D473175B}" dt="2024-12-03T18:27:54.206" v="230" actId="20577"/>
        <pc:sldMkLst>
          <pc:docMk/>
          <pc:sldMk cId="2507133005" sldId="299"/>
        </pc:sldMkLst>
        <pc:spChg chg="mod">
          <ac:chgData name="Graat, T. (Thijmen)" userId="a50cc2c2-5896-4e96-9476-f7b834d70072" providerId="ADAL" clId="{84E5FD4C-9932-41B0-BAFA-41F9D473175B}" dt="2024-12-03T18:27:54.206" v="230" actId="20577"/>
          <ac:spMkLst>
            <pc:docMk/>
            <pc:sldMk cId="2507133005" sldId="299"/>
            <ac:spMk id="4" creationId="{B5C22D28-24E4-4098-EA6B-FC06679236E1}"/>
          </ac:spMkLst>
        </pc:spChg>
      </pc:sldChg>
      <pc:sldChg chg="modSp add mod">
        <pc:chgData name="Graat, T. (Thijmen)" userId="a50cc2c2-5896-4e96-9476-f7b834d70072" providerId="ADAL" clId="{84E5FD4C-9932-41B0-BAFA-41F9D473175B}" dt="2024-12-03T18:29:04.517" v="334" actId="14100"/>
        <pc:sldMkLst>
          <pc:docMk/>
          <pc:sldMk cId="3219027747" sldId="300"/>
        </pc:sldMkLst>
        <pc:spChg chg="mod">
          <ac:chgData name="Graat, T. (Thijmen)" userId="a50cc2c2-5896-4e96-9476-f7b834d70072" providerId="ADAL" clId="{84E5FD4C-9932-41B0-BAFA-41F9D473175B}" dt="2024-12-03T18:28:06.067" v="240" actId="20577"/>
          <ac:spMkLst>
            <pc:docMk/>
            <pc:sldMk cId="3219027747" sldId="300"/>
            <ac:spMk id="2" creationId="{F22D9C25-FEA7-B3C2-4C70-0BBE2A3345E3}"/>
          </ac:spMkLst>
        </pc:spChg>
        <pc:spChg chg="mod">
          <ac:chgData name="Graat, T. (Thijmen)" userId="a50cc2c2-5896-4e96-9476-f7b834d70072" providerId="ADAL" clId="{84E5FD4C-9932-41B0-BAFA-41F9D473175B}" dt="2024-12-03T18:28:17.586" v="299" actId="20577"/>
          <ac:spMkLst>
            <pc:docMk/>
            <pc:sldMk cId="3219027747" sldId="300"/>
            <ac:spMk id="3" creationId="{7F177EE8-9E85-99A8-BC74-CD9A18114729}"/>
          </ac:spMkLst>
        </pc:spChg>
        <pc:spChg chg="mod">
          <ac:chgData name="Graat, T. (Thijmen)" userId="a50cc2c2-5896-4e96-9476-f7b834d70072" providerId="ADAL" clId="{84E5FD4C-9932-41B0-BAFA-41F9D473175B}" dt="2024-12-03T18:29:04.517" v="334" actId="14100"/>
          <ac:spMkLst>
            <pc:docMk/>
            <pc:sldMk cId="3219027747" sldId="300"/>
            <ac:spMk id="4" creationId="{B5C22D28-24E4-4098-EA6B-FC06679236E1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F5348FDC-B6B2-40AC-8955-D84A28B0095A}" type="datetime1">
              <a:rPr lang="nl-NL" smtClean="0"/>
              <a:t>3-12-2024</a:t>
            </a:fld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B2977E94-A6AB-4E02-8E43-E89F9CF4757F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5425838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nl-NL" noProof="0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1B50BA09-C4A7-4C9F-9F40-A6C1ACD24F84}" type="datetime1">
              <a:rPr lang="nl-NL" noProof="0" smtClean="0"/>
              <a:t>3-12-2024</a:t>
            </a:fld>
            <a:endParaRPr lang="nl-NL" noProof="0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nl-NL" noProof="0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nl-NL" noProof="0" dirty="0"/>
              <a:t>Klik om de tekststijlen van het model te bewerken</a:t>
            </a:r>
          </a:p>
          <a:p>
            <a:pPr lvl="1" rtl="0"/>
            <a:r>
              <a:rPr lang="nl-NL" noProof="0" dirty="0"/>
              <a:t>Tweede niveau</a:t>
            </a:r>
          </a:p>
          <a:p>
            <a:pPr lvl="2" rtl="0"/>
            <a:r>
              <a:rPr lang="nl-NL" noProof="0" dirty="0"/>
              <a:t>Derde niveau</a:t>
            </a:r>
          </a:p>
          <a:p>
            <a:pPr lvl="3" rtl="0"/>
            <a:r>
              <a:rPr lang="nl-NL" noProof="0" dirty="0"/>
              <a:t>Vierde niveau</a:t>
            </a:r>
          </a:p>
          <a:p>
            <a:pPr lvl="4" rtl="0"/>
            <a:r>
              <a:rPr lang="nl-NL" noProof="0" dirty="0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nl-NL" noProof="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DED491D0-8E1B-49C7-849B-A28568D94497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72632588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DED491D0-8E1B-49C7-849B-A28568D94497}" type="slidenum">
              <a:rPr lang="nl-NL" smtClean="0"/>
              <a:t>1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267346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DED491D0-8E1B-49C7-849B-A28568D94497}" type="slidenum">
              <a:rPr lang="nl-NL" noProof="0" smtClean="0"/>
              <a:t>2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3653538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DED491D0-8E1B-49C7-849B-A28568D94497}" type="slidenum">
              <a:rPr lang="nl-NL" noProof="0" smtClean="0"/>
              <a:t>3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1426056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 bwMode="inv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/>
        </p:nvSpPr>
        <p:spPr>
          <a:xfrm>
            <a:off x="2832533" y="1371600"/>
            <a:ext cx="9359467" cy="297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dirty="0"/>
          </a:p>
        </p:txBody>
      </p:sp>
      <p:sp>
        <p:nvSpPr>
          <p:cNvPr id="10" name="Rechthoek 9"/>
          <p:cNvSpPr/>
          <p:nvPr/>
        </p:nvSpPr>
        <p:spPr>
          <a:xfrm>
            <a:off x="2832533" y="4462272"/>
            <a:ext cx="9359467" cy="10332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 bwMode="black">
          <a:xfrm>
            <a:off x="3175199" y="1943842"/>
            <a:ext cx="8500062" cy="2387600"/>
          </a:xfrm>
        </p:spPr>
        <p:txBody>
          <a:bodyPr rtlCol="0" anchor="b"/>
          <a:lstStyle>
            <a:lvl1pPr algn="l" rtl="0">
              <a:lnSpc>
                <a:spcPct val="90000"/>
              </a:lnSpc>
              <a:defRPr sz="6000" b="1">
                <a:solidFill>
                  <a:schemeClr val="tx1"/>
                </a:solidFill>
              </a:defRPr>
            </a:lvl1pPr>
          </a:lstStyle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3175199" y="4538659"/>
            <a:ext cx="8500062" cy="865321"/>
          </a:xfrm>
        </p:spPr>
        <p:txBody>
          <a:bodyPr rtlCol="0"/>
          <a:lstStyle>
            <a:lvl1pPr marL="0" indent="0" algn="l">
              <a:spcBef>
                <a:spcPts val="0"/>
              </a:spcBef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nl-NL" dirty="0"/>
          </a:p>
        </p:txBody>
      </p:sp>
      <p:sp>
        <p:nvSpPr>
          <p:cNvPr id="11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rtl="0"/>
            <a:fld id="{8E58AF97-A3DC-4923-BC1F-2FBF277F66F2}" type="datetime1">
              <a:rPr lang="nl-NL" smtClean="0"/>
              <a:t>3-12-2024</a:t>
            </a:fld>
            <a:endParaRPr lang="nl-NL" dirty="0"/>
          </a:p>
        </p:txBody>
      </p:sp>
      <p:sp>
        <p:nvSpPr>
          <p:cNvPr id="12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rtl="0"/>
            <a:endParaRPr lang="nl-NL" dirty="0"/>
          </a:p>
        </p:txBody>
      </p:sp>
      <p:sp>
        <p:nvSpPr>
          <p:cNvPr id="13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rtl="0"/>
            <a:fld id="{BD266BE7-899D-4075-917F-DBDE33B6B692}" type="slidenum">
              <a:rPr lang="nl-NL" smtClean="0"/>
              <a:pPr rtl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47549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rtlCol="0"/>
          <a:lstStyle>
            <a:lvl1pPr marL="342900" indent="-342900" rtl="0">
              <a:buFont typeface="Wingdings" panose="05000000000000000000" pitchFamily="2" charset="2"/>
              <a:buChar char="§"/>
              <a:defRPr/>
            </a:lvl1pPr>
          </a:lstStyle>
          <a:p>
            <a:pPr lvl="0" rtl="0"/>
            <a:r>
              <a:rPr lang="nl-NL" dirty="0"/>
              <a:t>Klik om de tekststijlen van het model te bewerken</a:t>
            </a:r>
          </a:p>
          <a:p>
            <a:pPr lvl="1" rtl="0"/>
            <a:r>
              <a:rPr lang="nl-NL" dirty="0"/>
              <a:t>Tweede niveau</a:t>
            </a:r>
          </a:p>
          <a:p>
            <a:pPr lvl="2" rtl="0"/>
            <a:r>
              <a:rPr lang="nl-NL" dirty="0"/>
              <a:t>Derde niveau</a:t>
            </a:r>
          </a:p>
          <a:p>
            <a:pPr lvl="3" rtl="0"/>
            <a:r>
              <a:rPr lang="nl-NL" dirty="0"/>
              <a:t>Vierde niveau</a:t>
            </a:r>
          </a:p>
          <a:p>
            <a:pPr lvl="4" rtl="0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AAAF9B3-E18E-4B83-B521-103F6ED60B13}" type="datetime1">
              <a:rPr lang="nl-NL" smtClean="0"/>
              <a:t>3-12-2024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D266BE7-899D-4075-917F-DBDE33B6B692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64405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 9"/>
          <p:cNvSpPr/>
          <p:nvPr/>
        </p:nvSpPr>
        <p:spPr>
          <a:xfrm rot="5400000">
            <a:off x="8267671" y="3370131"/>
            <a:ext cx="6858000" cy="1188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invGray">
          <a:xfrm rot="5400000">
            <a:off x="7523375" y="2743540"/>
            <a:ext cx="6857433" cy="1371487"/>
          </a:xfrm>
          <a:prstGeom prst="rect">
            <a:avLst/>
          </a:prstGeom>
        </p:spPr>
      </p:pic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10266348" y="462249"/>
            <a:ext cx="1370886" cy="5714714"/>
          </a:xfrm>
        </p:spPr>
        <p:txBody>
          <a:bodyPr vert="eaVert" rtlCol="0"/>
          <a:lstStyle>
            <a:lvl1pPr rtl="0">
              <a:defRPr/>
            </a:lvl1pPr>
          </a:lstStyle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378199" y="462249"/>
            <a:ext cx="9693088" cy="5714714"/>
          </a:xfrm>
        </p:spPr>
        <p:txBody>
          <a:bodyPr vert="eaVert" rtlCol="0"/>
          <a:lstStyle>
            <a:lvl1pPr marL="342900" indent="-342900" rtl="0">
              <a:buFont typeface="Wingdings" panose="05000000000000000000" pitchFamily="2" charset="2"/>
              <a:buChar char="§"/>
              <a:defRPr/>
            </a:lvl1pPr>
          </a:lstStyle>
          <a:p>
            <a:pPr lvl="0" rtl="0"/>
            <a:r>
              <a:rPr lang="nl-NL" dirty="0"/>
              <a:t>Klik om de tekststijlen van het model te bewerken</a:t>
            </a:r>
          </a:p>
          <a:p>
            <a:pPr lvl="1" rtl="0"/>
            <a:r>
              <a:rPr lang="nl-NL" dirty="0"/>
              <a:t>Tweede niveau</a:t>
            </a:r>
          </a:p>
          <a:p>
            <a:pPr lvl="2" rtl="0"/>
            <a:r>
              <a:rPr lang="nl-NL" dirty="0"/>
              <a:t>Derde niveau</a:t>
            </a:r>
          </a:p>
          <a:p>
            <a:pPr lvl="3" rtl="0"/>
            <a:r>
              <a:rPr lang="nl-NL" dirty="0"/>
              <a:t>Vierde niveau</a:t>
            </a:r>
          </a:p>
          <a:p>
            <a:pPr lvl="4" rtl="0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378199" y="6356350"/>
            <a:ext cx="1971947" cy="365125"/>
          </a:xfrm>
        </p:spPr>
        <p:txBody>
          <a:bodyPr rtlCol="0"/>
          <a:lstStyle/>
          <a:p>
            <a:pPr rtl="0"/>
            <a:fld id="{D71A35F6-5941-42AF-A847-E14C7F8640F2}" type="datetime1">
              <a:rPr lang="nl-NL" smtClean="0"/>
              <a:t>3-12-2024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2382374" y="6356350"/>
            <a:ext cx="5687786" cy="365125"/>
          </a:xfrm>
        </p:spPr>
        <p:txBody>
          <a:bodyPr rtlCol="0"/>
          <a:lstStyle/>
          <a:p>
            <a:pPr rtl="0"/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8102389" y="6356350"/>
            <a:ext cx="1968898" cy="365125"/>
          </a:xfrm>
        </p:spPr>
        <p:txBody>
          <a:bodyPr rtlCol="0"/>
          <a:lstStyle/>
          <a:p>
            <a:pPr rtl="0"/>
            <a:fld id="{BD266BE7-899D-4075-917F-DBDE33B6B692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29411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/>
        <p:txBody>
          <a:bodyPr rtlCol="0"/>
          <a:lstStyle>
            <a:lvl1pPr marL="342900" indent="-342900" rtl="0">
              <a:buFont typeface="Wingdings" panose="05000000000000000000" pitchFamily="2" charset="2"/>
              <a:buChar char="§"/>
              <a:defRPr/>
            </a:lvl1pPr>
          </a:lstStyle>
          <a:p>
            <a:pPr lvl="0" rtl="0"/>
            <a:r>
              <a:rPr lang="nl-NL" dirty="0"/>
              <a:t>Klik om de tekststijlen van het model te bewerken</a:t>
            </a:r>
          </a:p>
          <a:p>
            <a:pPr lvl="1" rtl="0"/>
            <a:r>
              <a:rPr lang="nl-NL" dirty="0"/>
              <a:t>Tweede niveau</a:t>
            </a:r>
          </a:p>
          <a:p>
            <a:pPr lvl="2" rtl="0"/>
            <a:r>
              <a:rPr lang="nl-NL" dirty="0"/>
              <a:t>Derde niveau</a:t>
            </a:r>
          </a:p>
          <a:p>
            <a:pPr lvl="3" rtl="0"/>
            <a:r>
              <a:rPr lang="nl-NL" dirty="0"/>
              <a:t>Vierde niveau</a:t>
            </a:r>
          </a:p>
          <a:p>
            <a:pPr lvl="4" rtl="0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0FD34D3-5BB1-4325-B227-559E9E07842B}" type="datetime1">
              <a:rPr lang="nl-NL" smtClean="0"/>
              <a:t>3-12-2024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D266BE7-899D-4075-917F-DBDE33B6B692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41333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 bwMode="inv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3502152" y="-20637"/>
            <a:ext cx="7315200" cy="4343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dirty="0"/>
          </a:p>
        </p:txBody>
      </p:sp>
      <p:sp>
        <p:nvSpPr>
          <p:cNvPr id="9" name="Rechthoek 8"/>
          <p:cNvSpPr/>
          <p:nvPr/>
        </p:nvSpPr>
        <p:spPr>
          <a:xfrm>
            <a:off x="3502152" y="4462272"/>
            <a:ext cx="7315200" cy="17190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 bwMode="black">
          <a:xfrm>
            <a:off x="3838015" y="658346"/>
            <a:ext cx="6597464" cy="3664417"/>
          </a:xfrm>
        </p:spPr>
        <p:txBody>
          <a:bodyPr rtlCol="0" anchor="b">
            <a:normAutofit/>
          </a:bodyPr>
          <a:lstStyle>
            <a:lvl1pPr rtl="0">
              <a:lnSpc>
                <a:spcPct val="90000"/>
              </a:lnSpc>
              <a:defRPr sz="5000" b="1">
                <a:solidFill>
                  <a:schemeClr val="tx1"/>
                </a:solidFill>
              </a:defRPr>
            </a:lvl1pPr>
          </a:lstStyle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 hasCustomPrompt="1"/>
          </p:nvPr>
        </p:nvSpPr>
        <p:spPr>
          <a:xfrm>
            <a:off x="3838014" y="4589463"/>
            <a:ext cx="6597465" cy="1500187"/>
          </a:xfrm>
        </p:spPr>
        <p:txBody>
          <a:bodyPr rtlCol="0"/>
          <a:lstStyle>
            <a:lvl1pPr marL="0" indent="0" rtl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nl-NL" dirty="0"/>
              <a:t>Klik om de tekststijlen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rtl="0"/>
            <a:fld id="{D069727D-B0FA-4977-8AA0-478D434CE9A6}" type="datetime1">
              <a:rPr lang="nl-NL" smtClean="0"/>
              <a:t>3-12-2024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rtl="0"/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rtl="0"/>
            <a:fld id="{BD266BE7-899D-4075-917F-DBDE33B6B692}" type="slidenum">
              <a:rPr lang="nl-NL" smtClean="0"/>
              <a:pPr rtl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82452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 hasCustomPrompt="1"/>
          </p:nvPr>
        </p:nvSpPr>
        <p:spPr>
          <a:xfrm>
            <a:off x="1280160" y="2194560"/>
            <a:ext cx="4489704" cy="3986784"/>
          </a:xfrm>
        </p:spPr>
        <p:txBody>
          <a:bodyPr rtlCol="0"/>
          <a:lstStyle>
            <a:lvl1pPr marL="342900" indent="-342900" rtl="0">
              <a:buFont typeface="Wingdings" panose="05000000000000000000" pitchFamily="2" charset="2"/>
              <a:buChar char="§"/>
              <a:defRPr/>
            </a:lvl1pPr>
          </a:lstStyle>
          <a:p>
            <a:pPr lvl="0" rtl="0"/>
            <a:r>
              <a:rPr lang="nl-NL" dirty="0"/>
              <a:t>Klik om de tekststijlen van het model te bewerken</a:t>
            </a:r>
          </a:p>
          <a:p>
            <a:pPr lvl="1" rtl="0"/>
            <a:r>
              <a:rPr lang="nl-NL" dirty="0"/>
              <a:t>Tweede niveau</a:t>
            </a:r>
          </a:p>
          <a:p>
            <a:pPr lvl="2" rtl="0"/>
            <a:r>
              <a:rPr lang="nl-NL" dirty="0"/>
              <a:t>Derde niveau</a:t>
            </a:r>
          </a:p>
          <a:p>
            <a:pPr lvl="3" rtl="0"/>
            <a:r>
              <a:rPr lang="nl-NL" dirty="0"/>
              <a:t>Vierde niveau</a:t>
            </a:r>
          </a:p>
          <a:p>
            <a:pPr lvl="4" rtl="0"/>
            <a:r>
              <a:rPr lang="nl-NL" dirty="0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6415368" y="2194560"/>
            <a:ext cx="4493424" cy="3986784"/>
          </a:xfrm>
        </p:spPr>
        <p:txBody>
          <a:bodyPr rtlCol="0"/>
          <a:lstStyle>
            <a:lvl1pPr marL="342900" indent="-342900" rtl="0">
              <a:buFont typeface="Wingdings" panose="05000000000000000000" pitchFamily="2" charset="2"/>
              <a:buChar char="§"/>
              <a:defRPr/>
            </a:lvl1pPr>
          </a:lstStyle>
          <a:p>
            <a:pPr lvl="0" rtl="0"/>
            <a:r>
              <a:rPr lang="nl-NL" dirty="0"/>
              <a:t>Klik om de tekststijlen van het model te bewerken</a:t>
            </a:r>
          </a:p>
          <a:p>
            <a:pPr lvl="1" rtl="0"/>
            <a:r>
              <a:rPr lang="nl-NL" dirty="0"/>
              <a:t>Tweede niveau</a:t>
            </a:r>
          </a:p>
          <a:p>
            <a:pPr lvl="2" rtl="0"/>
            <a:r>
              <a:rPr lang="nl-NL" dirty="0"/>
              <a:t>Derde niveau</a:t>
            </a:r>
          </a:p>
          <a:p>
            <a:pPr lvl="3" rtl="0"/>
            <a:r>
              <a:rPr lang="nl-NL" dirty="0"/>
              <a:t>Vierde niveau</a:t>
            </a:r>
          </a:p>
          <a:p>
            <a:pPr lvl="4" rtl="0"/>
            <a:r>
              <a:rPr lang="nl-NL" dirty="0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ECDAC0D-BCDF-433B-9B20-E2DA31A64EDF}" type="datetime1">
              <a:rPr lang="nl-NL" smtClean="0"/>
              <a:t>3-12-2024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D266BE7-899D-4075-917F-DBDE33B6B692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01040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 hasCustomPrompt="1"/>
          </p:nvPr>
        </p:nvSpPr>
        <p:spPr>
          <a:xfrm>
            <a:off x="1280160" y="1828456"/>
            <a:ext cx="4489704" cy="830695"/>
          </a:xfrm>
        </p:spPr>
        <p:txBody>
          <a:bodyPr rtlCol="0" anchor="b"/>
          <a:lstStyle>
            <a:lvl1pPr marL="0" indent="0" rtl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 dirty="0"/>
              <a:t>Klik om de tekststijlen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1280160" y="2743194"/>
            <a:ext cx="4489704" cy="3433769"/>
          </a:xfrm>
        </p:spPr>
        <p:txBody>
          <a:bodyPr rtlCol="0"/>
          <a:lstStyle>
            <a:lvl1pPr marL="342900" indent="-342900" rtl="0">
              <a:buFont typeface="Wingdings" panose="05000000000000000000" pitchFamily="2" charset="2"/>
              <a:buChar char="§"/>
              <a:defRPr/>
            </a:lvl1pPr>
          </a:lstStyle>
          <a:p>
            <a:pPr lvl="0" rtl="0"/>
            <a:r>
              <a:rPr lang="nl-NL" dirty="0"/>
              <a:t>Klik om de tekststijlen van het model te bewerken</a:t>
            </a:r>
          </a:p>
          <a:p>
            <a:pPr lvl="1" rtl="0"/>
            <a:r>
              <a:rPr lang="nl-NL" dirty="0"/>
              <a:t>Tweede niveau</a:t>
            </a:r>
          </a:p>
          <a:p>
            <a:pPr lvl="2" rtl="0"/>
            <a:r>
              <a:rPr lang="nl-NL" dirty="0"/>
              <a:t>Derde niveau</a:t>
            </a:r>
          </a:p>
          <a:p>
            <a:pPr lvl="3" rtl="0"/>
            <a:r>
              <a:rPr lang="nl-NL" dirty="0"/>
              <a:t>Vierde niveau</a:t>
            </a:r>
          </a:p>
          <a:p>
            <a:pPr lvl="4" rtl="0"/>
            <a:r>
              <a:rPr lang="nl-NL" dirty="0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 hasCustomPrompt="1"/>
          </p:nvPr>
        </p:nvSpPr>
        <p:spPr>
          <a:xfrm>
            <a:off x="6419088" y="1828456"/>
            <a:ext cx="4489704" cy="830695"/>
          </a:xfrm>
        </p:spPr>
        <p:txBody>
          <a:bodyPr rtlCol="0" anchor="b"/>
          <a:lstStyle>
            <a:lvl1pPr marL="0" indent="0" rtl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 dirty="0"/>
              <a:t>Klik om de tekststijlen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 hasCustomPrompt="1"/>
          </p:nvPr>
        </p:nvSpPr>
        <p:spPr>
          <a:xfrm>
            <a:off x="6419088" y="2743194"/>
            <a:ext cx="4489704" cy="3433769"/>
          </a:xfrm>
        </p:spPr>
        <p:txBody>
          <a:bodyPr rtlCol="0"/>
          <a:lstStyle>
            <a:lvl1pPr marL="342900" indent="-342900" rtl="0">
              <a:buFont typeface="Wingdings" panose="05000000000000000000" pitchFamily="2" charset="2"/>
              <a:buChar char="§"/>
              <a:defRPr/>
            </a:lvl1pPr>
          </a:lstStyle>
          <a:p>
            <a:pPr lvl="0" rtl="0"/>
            <a:r>
              <a:rPr lang="nl-NL" dirty="0"/>
              <a:t>Klik om de tekststijlen van het model te bewerken</a:t>
            </a:r>
          </a:p>
          <a:p>
            <a:pPr lvl="1" rtl="0"/>
            <a:r>
              <a:rPr lang="nl-NL" dirty="0"/>
              <a:t>Tweede niveau</a:t>
            </a:r>
          </a:p>
          <a:p>
            <a:pPr lvl="2" rtl="0"/>
            <a:r>
              <a:rPr lang="nl-NL" dirty="0"/>
              <a:t>Derde niveau</a:t>
            </a:r>
          </a:p>
          <a:p>
            <a:pPr lvl="3" rtl="0"/>
            <a:r>
              <a:rPr lang="nl-NL" dirty="0"/>
              <a:t>Vierde niveau</a:t>
            </a:r>
          </a:p>
          <a:p>
            <a:pPr lvl="4" rtl="0"/>
            <a:r>
              <a:rPr lang="nl-NL" dirty="0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8DE4790-AFB4-4495-8959-7672CEF5C0D3}" type="datetime1">
              <a:rPr lang="nl-NL" smtClean="0"/>
              <a:t>3-12-2024</a:t>
            </a:fld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D266BE7-899D-4075-917F-DBDE33B6B692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61286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49E9282-5448-488B-80DE-5B327E77B61B}" type="datetime1">
              <a:rPr lang="nl-NL" smtClean="0"/>
              <a:t>3-12-2024</a:t>
            </a:fld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D266BE7-899D-4075-917F-DBDE33B6B692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41611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4A176DA-F5CB-4859-99A1-BE0EEB2A804E}" type="datetime1">
              <a:rPr lang="nl-NL" smtClean="0"/>
              <a:t>3-12-2024</a:t>
            </a:fld>
            <a:endParaRPr lang="nl-NL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D266BE7-899D-4075-917F-DBDE33B6B692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30296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 anchor="ctr">
            <a:normAutofit/>
          </a:bodyPr>
          <a:lstStyle>
            <a:lvl1pPr rtl="0">
              <a:defRPr sz="3000"/>
            </a:lvl1pPr>
          </a:lstStyle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4" name="Tijdelijke aanduiding voor tekst 2"/>
          <p:cNvSpPr>
            <a:spLocks noGrp="1"/>
          </p:cNvSpPr>
          <p:nvPr>
            <p:ph type="body" sz="half" idx="2" hasCustomPrompt="1"/>
          </p:nvPr>
        </p:nvSpPr>
        <p:spPr>
          <a:xfrm>
            <a:off x="1291818" y="2465294"/>
            <a:ext cx="3834874" cy="3711669"/>
          </a:xfrm>
        </p:spPr>
        <p:txBody>
          <a:bodyPr rtlCol="0">
            <a:normAutofit/>
          </a:bodyPr>
          <a:lstStyle>
            <a:lvl1pPr marL="0" indent="0" rtl="0">
              <a:spcBef>
                <a:spcPts val="1500"/>
              </a:spcBef>
              <a:buNone/>
              <a:defRPr sz="2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nl-NL" dirty="0"/>
              <a:t>Klik om de tekststijlen van het model te bewerken</a:t>
            </a:r>
          </a:p>
        </p:txBody>
      </p:sp>
      <p:sp>
        <p:nvSpPr>
          <p:cNvPr id="3" name="Tijdelijke aanduiding voor inhoud 3"/>
          <p:cNvSpPr>
            <a:spLocks noGrp="1"/>
          </p:cNvSpPr>
          <p:nvPr>
            <p:ph idx="1" hasCustomPrompt="1"/>
          </p:nvPr>
        </p:nvSpPr>
        <p:spPr>
          <a:xfrm>
            <a:off x="5518897" y="2465294"/>
            <a:ext cx="5174504" cy="3711669"/>
          </a:xfrm>
        </p:spPr>
        <p:txBody>
          <a:bodyPr rtlCol="0">
            <a:normAutofit/>
          </a:bodyPr>
          <a:lstStyle>
            <a:lvl1pPr marL="342900" indent="-342900" rtl="0">
              <a:buFont typeface="Wingdings" panose="05000000000000000000" pitchFamily="2" charset="2"/>
              <a:buChar char="§"/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nl-NL" dirty="0"/>
              <a:t>Klik om de tekststijlen van het model te bewerken</a:t>
            </a:r>
          </a:p>
          <a:p>
            <a:pPr lvl="1" rtl="0"/>
            <a:r>
              <a:rPr lang="nl-NL" dirty="0"/>
              <a:t>Tweede niveau</a:t>
            </a:r>
          </a:p>
          <a:p>
            <a:pPr lvl="2" rtl="0"/>
            <a:r>
              <a:rPr lang="nl-NL" dirty="0"/>
              <a:t>Derde niveau</a:t>
            </a:r>
          </a:p>
          <a:p>
            <a:pPr lvl="3" rtl="0"/>
            <a:r>
              <a:rPr lang="nl-NL" dirty="0"/>
              <a:t>Vierde niveau</a:t>
            </a:r>
          </a:p>
          <a:p>
            <a:pPr lvl="4" rtl="0"/>
            <a:r>
              <a:rPr lang="nl-NL" dirty="0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A170CEA-F47B-4195-BE6E-906E0750017B}" type="datetime1">
              <a:rPr lang="nl-NL" smtClean="0"/>
              <a:t>3-12-2024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D266BE7-899D-4075-917F-DBDE33B6B692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14742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 anchor="ctr">
            <a:normAutofit/>
          </a:bodyPr>
          <a:lstStyle>
            <a:lvl1pPr rtl="0">
              <a:defRPr sz="3000"/>
            </a:lvl1pPr>
          </a:lstStyle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1291819" y="2465293"/>
            <a:ext cx="3834874" cy="3711669"/>
          </a:xfrm>
        </p:spPr>
        <p:txBody>
          <a:bodyPr rtlCol="0">
            <a:normAutofit/>
          </a:bodyPr>
          <a:lstStyle>
            <a:lvl1pPr marL="0" indent="0" rtl="0">
              <a:buNone/>
              <a:defRPr sz="2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nl-NL" dirty="0"/>
              <a:t>Klik om de tekststijlen van het model te bewerken</a:t>
            </a:r>
          </a:p>
        </p:txBody>
      </p:sp>
      <p:sp>
        <p:nvSpPr>
          <p:cNvPr id="3" name="Tijdelijke aanduiding voor afbeelding 2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idx="1"/>
          </p:nvPr>
        </p:nvSpPr>
        <p:spPr>
          <a:xfrm>
            <a:off x="5518896" y="1828456"/>
            <a:ext cx="5389895" cy="5029544"/>
          </a:xfrm>
        </p:spPr>
        <p:txBody>
          <a:bodyPr tIns="1371600" rtlCol="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51D7054-6807-4443-8E62-731181AE8B5F}" type="datetime1">
              <a:rPr lang="nl-NL" smtClean="0"/>
              <a:t>3-12-2024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D266BE7-899D-4075-917F-DBDE33B6B692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61366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/>
        </p:nvSpPr>
        <p:spPr>
          <a:xfrm>
            <a:off x="0" y="347472"/>
            <a:ext cx="12188952" cy="1188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noProof="0" dirty="0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invGray">
          <a:xfrm>
            <a:off x="0" y="457200"/>
            <a:ext cx="12188952" cy="1371257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 bwMode="black">
          <a:xfrm>
            <a:off x="1280160" y="466343"/>
            <a:ext cx="9628632" cy="13621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nl-NL" dirty="0"/>
              <a:t>Klik om de stijl te bewerken</a:t>
            </a:r>
            <a:endParaRPr lang="nl-NL" noProof="0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280160" y="2190749"/>
            <a:ext cx="9628632" cy="39862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nl-NL" dirty="0"/>
              <a:t>Klik om de tekststijlen van het model te bewerken</a:t>
            </a:r>
            <a:endParaRPr lang="nl-NL" noProof="0" dirty="0"/>
          </a:p>
          <a:p>
            <a:pPr lvl="1" rtl="0"/>
            <a:r>
              <a:rPr lang="nl-NL" noProof="0" dirty="0"/>
              <a:t>Tweede niveau</a:t>
            </a:r>
          </a:p>
          <a:p>
            <a:pPr lvl="2" rtl="0"/>
            <a:r>
              <a:rPr lang="nl-NL" noProof="0" dirty="0"/>
              <a:t>Derde niveau</a:t>
            </a:r>
          </a:p>
          <a:p>
            <a:pPr lvl="3" rtl="0"/>
            <a:r>
              <a:rPr lang="nl-NL" noProof="0" dirty="0"/>
              <a:t>Vierde niveau</a:t>
            </a:r>
          </a:p>
          <a:p>
            <a:pPr lvl="4" rtl="0"/>
            <a:r>
              <a:rPr lang="nl-NL" noProof="0" dirty="0"/>
              <a:t>Vijfde niveau</a:t>
            </a:r>
          </a:p>
          <a:p>
            <a:pPr lvl="5" rtl="0"/>
            <a:r>
              <a:rPr lang="nl-NL" noProof="0" dirty="0"/>
              <a:t>Zesde</a:t>
            </a:r>
          </a:p>
          <a:p>
            <a:pPr lvl="6" rtl="0"/>
            <a:r>
              <a:rPr lang="nl-NL" noProof="0" dirty="0"/>
              <a:t>Zevende</a:t>
            </a:r>
          </a:p>
          <a:p>
            <a:pPr lvl="7" rtl="0"/>
            <a:r>
              <a:rPr lang="nl-NL" noProof="0" dirty="0"/>
              <a:t>Achtste</a:t>
            </a:r>
          </a:p>
          <a:p>
            <a:pPr lvl="8" rtl="0"/>
            <a:r>
              <a:rPr lang="nl-NL" noProof="0" dirty="0"/>
              <a:t>Negende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1280160" y="6356350"/>
            <a:ext cx="19719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1"/>
                </a:solidFill>
              </a:defRPr>
            </a:lvl1pPr>
          </a:lstStyle>
          <a:p>
            <a:pPr rtl="0"/>
            <a:fld id="{50F33F76-EEFF-49D2-A969-B2E37F8A00C8}" type="datetime1">
              <a:rPr lang="nl-NL" noProof="0" smtClean="0"/>
              <a:t>3-12-2024</a:t>
            </a:fld>
            <a:endParaRPr lang="nl-NL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252107" y="6356350"/>
            <a:ext cx="56877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aseline="0">
                <a:solidFill>
                  <a:schemeClr val="tx1"/>
                </a:solidFill>
              </a:defRPr>
            </a:lvl1pPr>
          </a:lstStyle>
          <a:p>
            <a:pPr rtl="0"/>
            <a:endParaRPr lang="nl-NL" noProof="0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939894" y="6356350"/>
            <a:ext cx="19688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1"/>
                </a:solidFill>
              </a:defRPr>
            </a:lvl1pPr>
          </a:lstStyle>
          <a:p>
            <a:pPr rtl="0"/>
            <a:fld id="{BD266BE7-899D-4075-917F-DBDE33B6B692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871921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5000"/>
        </a:lnSpc>
        <a:spcBef>
          <a:spcPct val="0"/>
        </a:spcBef>
        <a:buNone/>
        <a:defRPr sz="30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marR="0" indent="-228600" algn="l" defTabSz="914400" rtl="0" eaLnBrk="1" fontAlgn="auto" latinLnBrk="0" hangingPunct="1">
        <a:lnSpc>
          <a:spcPct val="100000"/>
        </a:lnSpc>
        <a:spcBef>
          <a:spcPts val="1500"/>
        </a:spcBef>
        <a:spcAft>
          <a:spcPts val="0"/>
        </a:spcAft>
        <a:buClrTx/>
        <a:buSzTx/>
        <a:buFont typeface="Wingdings" panose="05000000000000000000" pitchFamily="2" charset="2"/>
        <a:buChar char="§"/>
        <a:tabLst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3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300"/>
        </a:spcBef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sv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sv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/>
            <a:r>
              <a:rPr lang="nl-NL" dirty="0"/>
              <a:t>Wiskunde online deel 1</a:t>
            </a:r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rtl="0"/>
            <a:r>
              <a:rPr lang="nl-NL" dirty="0"/>
              <a:t>Herleiden</a:t>
            </a:r>
          </a:p>
        </p:txBody>
      </p:sp>
    </p:spTree>
    <p:extLst>
      <p:ext uri="{BB962C8B-B14F-4D97-AF65-F5344CB8AC3E}">
        <p14:creationId xmlns:p14="http://schemas.microsoft.com/office/powerpoint/2010/main" val="1732698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2D9C25-FEA7-B3C2-4C70-0BBE2A3345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Vogelbek methode met 1 term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7F177EE8-9E85-99A8-BC74-CD9A18114729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nl-NL" dirty="0"/>
                  <a:t>Stel we hebben de formule zoals hiernaast</a:t>
                </a:r>
              </a:p>
              <a:p>
                <a:r>
                  <a:rPr lang="nl-NL" dirty="0"/>
                  <a:t>De vogelbek methode met 1 term zegt dus: </a:t>
                </a:r>
              </a:p>
              <a:p>
                <a14:m>
                  <m:oMath xmlns:m="http://schemas.openxmlformats.org/officeDocument/2006/math">
                    <m:r>
                      <a:rPr lang="nl-NL" b="0" i="1" smtClean="0">
                        <a:latin typeface="Cambria Math" panose="02040503050406030204" pitchFamily="18" charset="0"/>
                      </a:rPr>
                      <m:t>𝑎</m:t>
                    </m:r>
                    <m:d>
                      <m:dPr>
                        <m:ctrlPr>
                          <a:rPr lang="nl-NL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d>
                    <m:r>
                      <a:rPr lang="nl-NL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𝑎𝑏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𝑎𝑐</m:t>
                    </m:r>
                  </m:oMath>
                </a14:m>
                <a:endParaRPr lang="nl-NL" dirty="0"/>
              </a:p>
              <a:p>
                <a:r>
                  <a:rPr lang="nl-NL" dirty="0"/>
                  <a:t>Maar hoe?</a:t>
                </a:r>
              </a:p>
              <a:p>
                <a:endParaRPr lang="nl-NL" dirty="0"/>
              </a:p>
              <a:p>
                <a:endParaRPr lang="nl-NL" dirty="0"/>
              </a:p>
            </p:txBody>
          </p:sp>
        </mc:Choice>
        <mc:Fallback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7F177EE8-9E85-99A8-BC74-CD9A1811472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493" t="-1070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Tijdelijke aanduiding voor inhoud 3">
                <a:extLst>
                  <a:ext uri="{FF2B5EF4-FFF2-40B4-BE49-F238E27FC236}">
                    <a16:creationId xmlns:a16="http://schemas.microsoft.com/office/drawing/2014/main" id="{B5C22D28-24E4-4098-EA6B-FC06679236E1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nl-NL" b="0" i="1" smtClean="0">
                        <a:latin typeface="Cambria Math" panose="02040503050406030204" pitchFamily="18" charset="0"/>
                      </a:rPr>
                      <m:t>𝑎</m:t>
                    </m:r>
                    <m:d>
                      <m:dPr>
                        <m:ctrlPr>
                          <a:rPr lang="nl-NL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d>
                  </m:oMath>
                </a14:m>
                <a:endParaRPr lang="nl-NL" b="0" dirty="0"/>
              </a:p>
              <a:p>
                <a:endParaRPr lang="nl-NL" b="0" dirty="0"/>
              </a:p>
              <a:p>
                <a14:m>
                  <m:oMath xmlns:m="http://schemas.openxmlformats.org/officeDocument/2006/math">
                    <m:d>
                      <m:dPr>
                        <m:ctrlPr>
                          <a:rPr lang="nl-NL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𝑎𝑏</m:t>
                        </m:r>
                      </m:e>
                    </m:d>
                    <m:r>
                      <a:rPr lang="nl-NL" b="0" i="1" smtClean="0">
                        <a:latin typeface="Cambria Math" panose="02040503050406030204" pitchFamily="18" charset="0"/>
                      </a:rPr>
                      <m:t>+(…)</m:t>
                    </m:r>
                  </m:oMath>
                </a14:m>
                <a:endParaRPr lang="nl-NL" b="0" dirty="0"/>
              </a:p>
            </p:txBody>
          </p:sp>
        </mc:Choice>
        <mc:Fallback>
          <p:sp>
            <p:nvSpPr>
              <p:cNvPr id="4" name="Tijdelijke aanduiding voor inhoud 3">
                <a:extLst>
                  <a:ext uri="{FF2B5EF4-FFF2-40B4-BE49-F238E27FC236}">
                    <a16:creationId xmlns:a16="http://schemas.microsoft.com/office/drawing/2014/main" id="{B5C22D28-24E4-4098-EA6B-FC06679236E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3"/>
                <a:stretch>
                  <a:fillRect l="-1491" t="-612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Pijl: gekromd omhoog 4">
            <a:extLst>
              <a:ext uri="{FF2B5EF4-FFF2-40B4-BE49-F238E27FC236}">
                <a16:creationId xmlns:a16="http://schemas.microsoft.com/office/drawing/2014/main" id="{D74BABA8-96B6-798B-A19B-F8030F8B67ED}"/>
              </a:ext>
            </a:extLst>
          </p:cNvPr>
          <p:cNvSpPr/>
          <p:nvPr/>
        </p:nvSpPr>
        <p:spPr>
          <a:xfrm>
            <a:off x="6848856" y="2606040"/>
            <a:ext cx="905256" cy="210312"/>
          </a:xfrm>
          <a:prstGeom prst="curved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2291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2D9C25-FEA7-B3C2-4C70-0BBE2A3345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Vogelbek methode met 1 term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7F177EE8-9E85-99A8-BC74-CD9A18114729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nl-NL" dirty="0"/>
                  <a:t>Stel we hebben de formule zoals hiernaast</a:t>
                </a:r>
              </a:p>
              <a:p>
                <a:r>
                  <a:rPr lang="nl-NL" dirty="0"/>
                  <a:t>De vogelbek methode met 1 term zegt dus: </a:t>
                </a:r>
              </a:p>
              <a:p>
                <a14:m>
                  <m:oMath xmlns:m="http://schemas.openxmlformats.org/officeDocument/2006/math">
                    <m:r>
                      <a:rPr lang="nl-NL" b="0" i="1" smtClean="0">
                        <a:latin typeface="Cambria Math" panose="02040503050406030204" pitchFamily="18" charset="0"/>
                      </a:rPr>
                      <m:t>𝑎</m:t>
                    </m:r>
                    <m:d>
                      <m:dPr>
                        <m:ctrlPr>
                          <a:rPr lang="nl-NL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d>
                    <m:r>
                      <a:rPr lang="nl-NL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𝑎𝑏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𝑎𝑐</m:t>
                    </m:r>
                  </m:oMath>
                </a14:m>
                <a:endParaRPr lang="nl-NL" dirty="0"/>
              </a:p>
              <a:p>
                <a:r>
                  <a:rPr lang="nl-NL" dirty="0"/>
                  <a:t>Maar hoe?</a:t>
                </a:r>
              </a:p>
              <a:p>
                <a:endParaRPr lang="nl-NL" dirty="0"/>
              </a:p>
              <a:p>
                <a:endParaRPr lang="nl-NL" dirty="0"/>
              </a:p>
            </p:txBody>
          </p:sp>
        </mc:Choice>
        <mc:Fallback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7F177EE8-9E85-99A8-BC74-CD9A1811472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493" t="-1070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Tijdelijke aanduiding voor inhoud 3">
                <a:extLst>
                  <a:ext uri="{FF2B5EF4-FFF2-40B4-BE49-F238E27FC236}">
                    <a16:creationId xmlns:a16="http://schemas.microsoft.com/office/drawing/2014/main" id="{B5C22D28-24E4-4098-EA6B-FC06679236E1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nl-NL" b="0" i="1" smtClean="0">
                        <a:latin typeface="Cambria Math" panose="02040503050406030204" pitchFamily="18" charset="0"/>
                      </a:rPr>
                      <m:t>𝑎</m:t>
                    </m:r>
                    <m:d>
                      <m:dPr>
                        <m:ctrlPr>
                          <a:rPr lang="nl-NL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d>
                  </m:oMath>
                </a14:m>
                <a:endParaRPr lang="nl-NL" b="0" dirty="0"/>
              </a:p>
              <a:p>
                <a:endParaRPr lang="nl-NL" b="0" dirty="0"/>
              </a:p>
              <a:p>
                <a14:m>
                  <m:oMath xmlns:m="http://schemas.openxmlformats.org/officeDocument/2006/math">
                    <m:d>
                      <m:dPr>
                        <m:ctrlPr>
                          <a:rPr lang="nl-NL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𝑎𝑏</m:t>
                        </m:r>
                      </m:e>
                    </m:d>
                    <m:r>
                      <a:rPr lang="nl-NL" b="0" i="1" smtClean="0">
                        <a:latin typeface="Cambria Math" panose="02040503050406030204" pitchFamily="18" charset="0"/>
                      </a:rPr>
                      <m:t>+(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𝑎𝑐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nl-NL" b="0" dirty="0"/>
              </a:p>
            </p:txBody>
          </p:sp>
        </mc:Choice>
        <mc:Fallback>
          <p:sp>
            <p:nvSpPr>
              <p:cNvPr id="4" name="Tijdelijke aanduiding voor inhoud 3">
                <a:extLst>
                  <a:ext uri="{FF2B5EF4-FFF2-40B4-BE49-F238E27FC236}">
                    <a16:creationId xmlns:a16="http://schemas.microsoft.com/office/drawing/2014/main" id="{B5C22D28-24E4-4098-EA6B-FC06679236E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3"/>
                <a:stretch>
                  <a:fillRect l="-1491" t="-612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Pijl: gekromd omhoog 4">
            <a:extLst>
              <a:ext uri="{FF2B5EF4-FFF2-40B4-BE49-F238E27FC236}">
                <a16:creationId xmlns:a16="http://schemas.microsoft.com/office/drawing/2014/main" id="{D74BABA8-96B6-798B-A19B-F8030F8B67ED}"/>
              </a:ext>
            </a:extLst>
          </p:cNvPr>
          <p:cNvSpPr/>
          <p:nvPr/>
        </p:nvSpPr>
        <p:spPr>
          <a:xfrm>
            <a:off x="6848856" y="2606040"/>
            <a:ext cx="905256" cy="210312"/>
          </a:xfrm>
          <a:prstGeom prst="curved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7477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2D9C25-FEA7-B3C2-4C70-0BBE2A3345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Vogelbek methode met 1 term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F177EE8-9E85-99A8-BC74-CD9A1811472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dirty="0"/>
              <a:t>Maar hoe wisten we hoeveel haakjes er moesten staan?</a:t>
            </a:r>
          </a:p>
          <a:p>
            <a:endParaRPr lang="nl-NL" dirty="0"/>
          </a:p>
          <a:p>
            <a:endParaRPr lang="nl-NL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ijdelijke aanduiding voor inhoud 3">
                <a:extLst>
                  <a:ext uri="{FF2B5EF4-FFF2-40B4-BE49-F238E27FC236}">
                    <a16:creationId xmlns:a16="http://schemas.microsoft.com/office/drawing/2014/main" id="{B5C22D28-24E4-4098-EA6B-FC06679236E1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nl-NL" b="0" i="1" smtClean="0">
                        <a:latin typeface="Cambria Math" panose="02040503050406030204" pitchFamily="18" charset="0"/>
                      </a:rPr>
                      <m:t>𝑎</m:t>
                    </m:r>
                    <m:d>
                      <m:dPr>
                        <m:ctrlPr>
                          <a:rPr lang="nl-NL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d>
                  </m:oMath>
                </a14:m>
                <a:endParaRPr lang="nl-NL" b="0" dirty="0"/>
              </a:p>
              <a:p>
                <a:endParaRPr lang="nl-NL" b="0" dirty="0"/>
              </a:p>
              <a:p>
                <a14:m>
                  <m:oMath xmlns:m="http://schemas.openxmlformats.org/officeDocument/2006/math">
                    <m:d>
                      <m:dPr>
                        <m:ctrlPr>
                          <a:rPr lang="nl-NL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nl-NL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…</m:t>
                        </m:r>
                      </m:e>
                    </m:d>
                    <m:r>
                      <a:rPr lang="nl-NL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+(…)</m:t>
                    </m:r>
                  </m:oMath>
                </a14:m>
                <a:endParaRPr lang="nl-NL" b="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4" name="Tijdelijke aanduiding voor inhoud 3">
                <a:extLst>
                  <a:ext uri="{FF2B5EF4-FFF2-40B4-BE49-F238E27FC236}">
                    <a16:creationId xmlns:a16="http://schemas.microsoft.com/office/drawing/2014/main" id="{B5C22D28-24E4-4098-EA6B-FC06679236E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2"/>
                <a:stretch>
                  <a:fillRect l="-1491" t="-612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60754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2D9C25-FEA7-B3C2-4C70-0BBE2A3345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Vogelbek methode met 1 term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F177EE8-9E85-99A8-BC74-CD9A1811472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dirty="0"/>
              <a:t>Maar hoe wisten we hoeveel haakjes er moesten staan?</a:t>
            </a:r>
          </a:p>
          <a:p>
            <a:r>
              <a:rPr lang="nl-NL" dirty="0"/>
              <a:t>De hoeveelheid termen die in de meest rechter haakjes staan, is de hoeveelheid haakjes die we nodig hebben.</a:t>
            </a:r>
          </a:p>
          <a:p>
            <a:endParaRPr lang="nl-NL" dirty="0"/>
          </a:p>
          <a:p>
            <a:endParaRPr lang="nl-NL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ijdelijke aanduiding voor inhoud 3">
                <a:extLst>
                  <a:ext uri="{FF2B5EF4-FFF2-40B4-BE49-F238E27FC236}">
                    <a16:creationId xmlns:a16="http://schemas.microsoft.com/office/drawing/2014/main" id="{B5C22D28-24E4-4098-EA6B-FC06679236E1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nl-NL" b="0" i="1" smtClean="0">
                        <a:latin typeface="Cambria Math" panose="02040503050406030204" pitchFamily="18" charset="0"/>
                      </a:rPr>
                      <m:t>𝑎</m:t>
                    </m:r>
                    <m:d>
                      <m:dPr>
                        <m:ctrlPr>
                          <a:rPr lang="nl-NL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d>
                  </m:oMath>
                </a14:m>
                <a:endParaRPr lang="nl-NL" b="0" dirty="0"/>
              </a:p>
              <a:p>
                <a:endParaRPr lang="nl-NL" b="0" dirty="0"/>
              </a:p>
              <a:p>
                <a14:m>
                  <m:oMath xmlns:m="http://schemas.openxmlformats.org/officeDocument/2006/math">
                    <m:d>
                      <m:dPr>
                        <m:ctrlPr>
                          <a:rPr lang="nl-NL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nl-NL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…</m:t>
                        </m:r>
                      </m:e>
                    </m:d>
                    <m:r>
                      <a:rPr lang="nl-NL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+(…)</m:t>
                    </m:r>
                  </m:oMath>
                </a14:m>
                <a:endParaRPr lang="nl-NL" b="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4" name="Tijdelijke aanduiding voor inhoud 3">
                <a:extLst>
                  <a:ext uri="{FF2B5EF4-FFF2-40B4-BE49-F238E27FC236}">
                    <a16:creationId xmlns:a16="http://schemas.microsoft.com/office/drawing/2014/main" id="{B5C22D28-24E4-4098-EA6B-FC06679236E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2"/>
                <a:stretch>
                  <a:fillRect l="-1491" t="-612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65510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2D9C25-FEA7-B3C2-4C70-0BBE2A3345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Vogelbek methode met 1 term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F177EE8-9E85-99A8-BC74-CD9A1811472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dirty="0"/>
              <a:t>Maar hoe wisten we hoeveel haakjes er moesten staan?</a:t>
            </a:r>
          </a:p>
          <a:p>
            <a:r>
              <a:rPr lang="nl-NL" dirty="0"/>
              <a:t>De hoeveelheid termen die in de meest rechter haakjes staan, is de hoeveelheid haakjes die we nodig hebben.</a:t>
            </a:r>
          </a:p>
          <a:p>
            <a:endParaRPr lang="nl-NL" dirty="0"/>
          </a:p>
          <a:p>
            <a:endParaRPr lang="nl-NL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ijdelijke aanduiding voor inhoud 3">
                <a:extLst>
                  <a:ext uri="{FF2B5EF4-FFF2-40B4-BE49-F238E27FC236}">
                    <a16:creationId xmlns:a16="http://schemas.microsoft.com/office/drawing/2014/main" id="{B5C22D28-24E4-4098-EA6B-FC06679236E1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nl-NL" b="0" i="1" smtClean="0">
                        <a:latin typeface="Cambria Math" panose="02040503050406030204" pitchFamily="18" charset="0"/>
                      </a:rPr>
                      <m:t>𝑎</m:t>
                    </m:r>
                    <m:d>
                      <m:dPr>
                        <m:ctrlPr>
                          <a:rPr lang="nl-NL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d>
                  </m:oMath>
                </a14:m>
                <a:endParaRPr lang="nl-NL" b="0" dirty="0"/>
              </a:p>
              <a:p>
                <a:endParaRPr lang="nl-NL" b="0" dirty="0"/>
              </a:p>
              <a:p>
                <a14:m>
                  <m:oMath xmlns:m="http://schemas.openxmlformats.org/officeDocument/2006/math">
                    <m:d>
                      <m:dPr>
                        <m:ctrlPr>
                          <a:rPr lang="nl-NL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nl-NL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…</m:t>
                        </m:r>
                      </m:e>
                    </m:d>
                    <m:r>
                      <a:rPr lang="nl-NL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+(…)</m:t>
                    </m:r>
                  </m:oMath>
                </a14:m>
                <a:endParaRPr lang="nl-NL" b="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4" name="Tijdelijke aanduiding voor inhoud 3">
                <a:extLst>
                  <a:ext uri="{FF2B5EF4-FFF2-40B4-BE49-F238E27FC236}">
                    <a16:creationId xmlns:a16="http://schemas.microsoft.com/office/drawing/2014/main" id="{B5C22D28-24E4-4098-EA6B-FC06679236E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2"/>
                <a:stretch>
                  <a:fillRect l="-1491" t="-612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Graphic 5" descr="Badge: 1 met effen opvulling">
            <a:extLst>
              <a:ext uri="{FF2B5EF4-FFF2-40B4-BE49-F238E27FC236}">
                <a16:creationId xmlns:a16="http://schemas.microsoft.com/office/drawing/2014/main" id="{304A9A95-7F9B-51FE-EE4F-88015042F2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025642" y="2578608"/>
            <a:ext cx="393192" cy="393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5717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2D9C25-FEA7-B3C2-4C70-0BBE2A3345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Vogelbek methode met 1 term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F177EE8-9E85-99A8-BC74-CD9A1811472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dirty="0"/>
              <a:t>Maar hoe wisten we hoeveel haakjes er moesten staan?</a:t>
            </a:r>
          </a:p>
          <a:p>
            <a:r>
              <a:rPr lang="nl-NL" dirty="0"/>
              <a:t>De hoeveelheid termen die in de meest rechter haakjes staan, is de hoeveelheid haakjes die we nodig hebben.</a:t>
            </a:r>
          </a:p>
          <a:p>
            <a:endParaRPr lang="nl-NL" dirty="0"/>
          </a:p>
          <a:p>
            <a:endParaRPr lang="nl-NL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ijdelijke aanduiding voor inhoud 3">
                <a:extLst>
                  <a:ext uri="{FF2B5EF4-FFF2-40B4-BE49-F238E27FC236}">
                    <a16:creationId xmlns:a16="http://schemas.microsoft.com/office/drawing/2014/main" id="{B5C22D28-24E4-4098-EA6B-FC06679236E1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nl-NL" b="0" i="1" smtClean="0">
                        <a:latin typeface="Cambria Math" panose="02040503050406030204" pitchFamily="18" charset="0"/>
                      </a:rPr>
                      <m:t>𝑎</m:t>
                    </m:r>
                    <m:d>
                      <m:dPr>
                        <m:ctrlPr>
                          <a:rPr lang="nl-NL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d>
                  </m:oMath>
                </a14:m>
                <a:endParaRPr lang="nl-NL" b="0" dirty="0"/>
              </a:p>
              <a:p>
                <a:endParaRPr lang="nl-NL" b="0" dirty="0"/>
              </a:p>
              <a:p>
                <a14:m>
                  <m:oMath xmlns:m="http://schemas.openxmlformats.org/officeDocument/2006/math">
                    <m:d>
                      <m:dPr>
                        <m:ctrlPr>
                          <a:rPr lang="nl-NL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nl-NL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…</m:t>
                        </m:r>
                      </m:e>
                    </m:d>
                    <m:r>
                      <a:rPr lang="nl-NL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+(…)</m:t>
                    </m:r>
                  </m:oMath>
                </a14:m>
                <a:endParaRPr lang="nl-NL" b="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4" name="Tijdelijke aanduiding voor inhoud 3">
                <a:extLst>
                  <a:ext uri="{FF2B5EF4-FFF2-40B4-BE49-F238E27FC236}">
                    <a16:creationId xmlns:a16="http://schemas.microsoft.com/office/drawing/2014/main" id="{B5C22D28-24E4-4098-EA6B-FC06679236E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2"/>
                <a:stretch>
                  <a:fillRect l="-1491" t="-612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Graphic 5" descr="Badge: 1 met effen opvulling">
            <a:extLst>
              <a:ext uri="{FF2B5EF4-FFF2-40B4-BE49-F238E27FC236}">
                <a16:creationId xmlns:a16="http://schemas.microsoft.com/office/drawing/2014/main" id="{304A9A95-7F9B-51FE-EE4F-88015042F2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025642" y="2578608"/>
            <a:ext cx="393192" cy="393192"/>
          </a:xfrm>
          <a:prstGeom prst="rect">
            <a:avLst/>
          </a:prstGeom>
        </p:spPr>
      </p:pic>
      <p:pic>
        <p:nvPicPr>
          <p:cNvPr id="5" name="Graphic 4" descr="Badge: 1 met effen opvulling">
            <a:extLst>
              <a:ext uri="{FF2B5EF4-FFF2-40B4-BE49-F238E27FC236}">
                <a16:creationId xmlns:a16="http://schemas.microsoft.com/office/drawing/2014/main" id="{F0895AEA-EF36-484B-C2C0-C4330265BC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829046" y="3689605"/>
            <a:ext cx="393192" cy="393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7645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2D9C25-FEA7-B3C2-4C70-0BBE2A3345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Vogelbek methode met 1 term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F177EE8-9E85-99A8-BC74-CD9A1811472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dirty="0"/>
              <a:t>Maar hoe wisten we hoeveel haakjes er moesten staan?</a:t>
            </a:r>
          </a:p>
          <a:p>
            <a:r>
              <a:rPr lang="nl-NL" dirty="0"/>
              <a:t>De hoeveelheid termen die in de meest rechter haakjes staan, is de hoeveelheid haakjes die we nodig hebben.</a:t>
            </a:r>
          </a:p>
          <a:p>
            <a:endParaRPr lang="nl-NL" dirty="0"/>
          </a:p>
          <a:p>
            <a:endParaRPr lang="nl-NL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ijdelijke aanduiding voor inhoud 3">
                <a:extLst>
                  <a:ext uri="{FF2B5EF4-FFF2-40B4-BE49-F238E27FC236}">
                    <a16:creationId xmlns:a16="http://schemas.microsoft.com/office/drawing/2014/main" id="{B5C22D28-24E4-4098-EA6B-FC06679236E1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nl-NL" b="0" i="1" smtClean="0">
                        <a:latin typeface="Cambria Math" panose="02040503050406030204" pitchFamily="18" charset="0"/>
                      </a:rPr>
                      <m:t>𝑎</m:t>
                    </m:r>
                    <m:d>
                      <m:dPr>
                        <m:ctrlPr>
                          <a:rPr lang="nl-NL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d>
                  </m:oMath>
                </a14:m>
                <a:endParaRPr lang="nl-NL" b="0" dirty="0"/>
              </a:p>
              <a:p>
                <a:endParaRPr lang="nl-NL" b="0" dirty="0"/>
              </a:p>
              <a:p>
                <a14:m>
                  <m:oMath xmlns:m="http://schemas.openxmlformats.org/officeDocument/2006/math">
                    <m:d>
                      <m:dPr>
                        <m:ctrlPr>
                          <a:rPr lang="nl-NL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nl-NL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…</m:t>
                        </m:r>
                      </m:e>
                    </m:d>
                    <m:r>
                      <a:rPr lang="nl-NL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+(…)</m:t>
                    </m:r>
                  </m:oMath>
                </a14:m>
                <a:endParaRPr lang="nl-NL" b="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4" name="Tijdelijke aanduiding voor inhoud 3">
                <a:extLst>
                  <a:ext uri="{FF2B5EF4-FFF2-40B4-BE49-F238E27FC236}">
                    <a16:creationId xmlns:a16="http://schemas.microsoft.com/office/drawing/2014/main" id="{B5C22D28-24E4-4098-EA6B-FC06679236E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2"/>
                <a:stretch>
                  <a:fillRect l="-1491" t="-612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Graphic 5" descr="Badge: 1 met effen opvulling">
            <a:extLst>
              <a:ext uri="{FF2B5EF4-FFF2-40B4-BE49-F238E27FC236}">
                <a16:creationId xmlns:a16="http://schemas.microsoft.com/office/drawing/2014/main" id="{304A9A95-7F9B-51FE-EE4F-88015042F2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025642" y="2578608"/>
            <a:ext cx="393192" cy="393192"/>
          </a:xfrm>
          <a:prstGeom prst="rect">
            <a:avLst/>
          </a:prstGeom>
        </p:spPr>
      </p:pic>
      <p:pic>
        <p:nvPicPr>
          <p:cNvPr id="5" name="Graphic 4" descr="Badge: 1 met effen opvulling">
            <a:extLst>
              <a:ext uri="{FF2B5EF4-FFF2-40B4-BE49-F238E27FC236}">
                <a16:creationId xmlns:a16="http://schemas.microsoft.com/office/drawing/2014/main" id="{F0895AEA-EF36-484B-C2C0-C4330265BC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829046" y="3689605"/>
            <a:ext cx="393192" cy="393192"/>
          </a:xfrm>
          <a:prstGeom prst="rect">
            <a:avLst/>
          </a:prstGeom>
        </p:spPr>
      </p:pic>
      <p:pic>
        <p:nvPicPr>
          <p:cNvPr id="8" name="Graphic 7" descr="Badge met effen opvulling">
            <a:extLst>
              <a:ext uri="{FF2B5EF4-FFF2-40B4-BE49-F238E27FC236}">
                <a16:creationId xmlns:a16="http://schemas.microsoft.com/office/drawing/2014/main" id="{246F653F-0C04-8C11-BA38-1334CB38AC4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542190" y="2578607"/>
            <a:ext cx="393193" cy="393193"/>
          </a:xfrm>
          <a:prstGeom prst="rect">
            <a:avLst/>
          </a:prstGeom>
        </p:spPr>
      </p:pic>
      <p:pic>
        <p:nvPicPr>
          <p:cNvPr id="11" name="Graphic 10" descr="Badge met effen opvulling">
            <a:extLst>
              <a:ext uri="{FF2B5EF4-FFF2-40B4-BE49-F238E27FC236}">
                <a16:creationId xmlns:a16="http://schemas.microsoft.com/office/drawing/2014/main" id="{416E4957-8952-9D79-ED01-185D54B14A2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738786" y="3689604"/>
            <a:ext cx="393193" cy="393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381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2D9C25-FEA7-B3C2-4C70-0BBE2A3345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Vogelbek methode met 1 term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F177EE8-9E85-99A8-BC74-CD9A1811472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dirty="0"/>
              <a:t>Maar hoe wisten we hoeveel haakjes er moesten staan?</a:t>
            </a:r>
          </a:p>
          <a:p>
            <a:r>
              <a:rPr lang="nl-NL" dirty="0"/>
              <a:t>De hoeveelheid termen die in de meest rechter haakjes staan, is de hoeveelheid haakjes die we nodig hebben.</a:t>
            </a:r>
          </a:p>
          <a:p>
            <a:r>
              <a:rPr lang="nl-NL" dirty="0"/>
              <a:t>Hoe dit precies werkt maakt niet heel veel uit op dit moment.</a:t>
            </a:r>
          </a:p>
          <a:p>
            <a:endParaRPr lang="nl-NL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ijdelijke aanduiding voor inhoud 3">
                <a:extLst>
                  <a:ext uri="{FF2B5EF4-FFF2-40B4-BE49-F238E27FC236}">
                    <a16:creationId xmlns:a16="http://schemas.microsoft.com/office/drawing/2014/main" id="{B5C22D28-24E4-4098-EA6B-FC06679236E1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nl-NL" b="0" i="1" smtClean="0">
                        <a:latin typeface="Cambria Math" panose="02040503050406030204" pitchFamily="18" charset="0"/>
                      </a:rPr>
                      <m:t>𝑎</m:t>
                    </m:r>
                    <m:d>
                      <m:dPr>
                        <m:ctrlPr>
                          <a:rPr lang="nl-NL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d>
                  </m:oMath>
                </a14:m>
                <a:endParaRPr lang="nl-NL" b="0" dirty="0"/>
              </a:p>
              <a:p>
                <a:endParaRPr lang="nl-NL" b="0" dirty="0"/>
              </a:p>
              <a:p>
                <a14:m>
                  <m:oMath xmlns:m="http://schemas.openxmlformats.org/officeDocument/2006/math">
                    <m:d>
                      <m:dPr>
                        <m:ctrlPr>
                          <a:rPr lang="nl-NL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nl-NL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…</m:t>
                        </m:r>
                      </m:e>
                    </m:d>
                    <m:r>
                      <a:rPr lang="nl-NL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+(…)</m:t>
                    </m:r>
                  </m:oMath>
                </a14:m>
                <a:endParaRPr lang="nl-NL" b="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4" name="Tijdelijke aanduiding voor inhoud 3">
                <a:extLst>
                  <a:ext uri="{FF2B5EF4-FFF2-40B4-BE49-F238E27FC236}">
                    <a16:creationId xmlns:a16="http://schemas.microsoft.com/office/drawing/2014/main" id="{B5C22D28-24E4-4098-EA6B-FC06679236E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2"/>
                <a:stretch>
                  <a:fillRect l="-1491" t="-612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Graphic 5" descr="Badge: 1 met effen opvulling">
            <a:extLst>
              <a:ext uri="{FF2B5EF4-FFF2-40B4-BE49-F238E27FC236}">
                <a16:creationId xmlns:a16="http://schemas.microsoft.com/office/drawing/2014/main" id="{304A9A95-7F9B-51FE-EE4F-88015042F2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025642" y="2578608"/>
            <a:ext cx="393192" cy="393192"/>
          </a:xfrm>
          <a:prstGeom prst="rect">
            <a:avLst/>
          </a:prstGeom>
        </p:spPr>
      </p:pic>
      <p:pic>
        <p:nvPicPr>
          <p:cNvPr id="5" name="Graphic 4" descr="Badge: 1 met effen opvulling">
            <a:extLst>
              <a:ext uri="{FF2B5EF4-FFF2-40B4-BE49-F238E27FC236}">
                <a16:creationId xmlns:a16="http://schemas.microsoft.com/office/drawing/2014/main" id="{F0895AEA-EF36-484B-C2C0-C4330265BC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829046" y="3689605"/>
            <a:ext cx="393192" cy="393192"/>
          </a:xfrm>
          <a:prstGeom prst="rect">
            <a:avLst/>
          </a:prstGeom>
        </p:spPr>
      </p:pic>
      <p:pic>
        <p:nvPicPr>
          <p:cNvPr id="8" name="Graphic 7" descr="Badge met effen opvulling">
            <a:extLst>
              <a:ext uri="{FF2B5EF4-FFF2-40B4-BE49-F238E27FC236}">
                <a16:creationId xmlns:a16="http://schemas.microsoft.com/office/drawing/2014/main" id="{246F653F-0C04-8C11-BA38-1334CB38AC4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542190" y="2578607"/>
            <a:ext cx="393193" cy="393193"/>
          </a:xfrm>
          <a:prstGeom prst="rect">
            <a:avLst/>
          </a:prstGeom>
        </p:spPr>
      </p:pic>
      <p:pic>
        <p:nvPicPr>
          <p:cNvPr id="11" name="Graphic 10" descr="Badge met effen opvulling">
            <a:extLst>
              <a:ext uri="{FF2B5EF4-FFF2-40B4-BE49-F238E27FC236}">
                <a16:creationId xmlns:a16="http://schemas.microsoft.com/office/drawing/2014/main" id="{416E4957-8952-9D79-ED01-185D54B14A2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738786" y="3689604"/>
            <a:ext cx="393193" cy="393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9560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2D9C25-FEA7-B3C2-4C70-0BBE2A3345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Vogelbek methode met meerdere termen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F177EE8-9E85-99A8-BC74-CD9A1811472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dirty="0"/>
              <a:t>Stel we hebben 2 of meer haakjes naast elkaar staan.</a:t>
            </a:r>
          </a:p>
          <a:p>
            <a:endParaRPr lang="nl-NL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ijdelijke aanduiding voor inhoud 3">
                <a:extLst>
                  <a:ext uri="{FF2B5EF4-FFF2-40B4-BE49-F238E27FC236}">
                    <a16:creationId xmlns:a16="http://schemas.microsoft.com/office/drawing/2014/main" id="{B5C22D28-24E4-4098-EA6B-FC06679236E1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nl-NL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)(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nl-NL" dirty="0"/>
              </a:p>
            </p:txBody>
          </p:sp>
        </mc:Choice>
        <mc:Fallback>
          <p:sp>
            <p:nvSpPr>
              <p:cNvPr id="4" name="Tijdelijke aanduiding voor inhoud 3">
                <a:extLst>
                  <a:ext uri="{FF2B5EF4-FFF2-40B4-BE49-F238E27FC236}">
                    <a16:creationId xmlns:a16="http://schemas.microsoft.com/office/drawing/2014/main" id="{B5C22D28-24E4-4098-EA6B-FC06679236E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2"/>
                <a:stretch>
                  <a:fillRect l="-1491" t="-612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31918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2D9C25-FEA7-B3C2-4C70-0BBE2A3345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Vogelbek methode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F177EE8-9E85-99A8-BC74-CD9A1811472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dirty="0"/>
              <a:t>Stel we hebben 2 of meer haakjes naast elkaar staan.</a:t>
            </a:r>
          </a:p>
          <a:p>
            <a:r>
              <a:rPr lang="nl-NL" dirty="0"/>
              <a:t>De vogelbek methode zegt: </a:t>
            </a:r>
          </a:p>
          <a:p>
            <a:endParaRPr lang="nl-NL" dirty="0"/>
          </a:p>
          <a:p>
            <a:endParaRPr lang="nl-NL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ijdelijke aanduiding voor inhoud 3">
                <a:extLst>
                  <a:ext uri="{FF2B5EF4-FFF2-40B4-BE49-F238E27FC236}">
                    <a16:creationId xmlns:a16="http://schemas.microsoft.com/office/drawing/2014/main" id="{B5C22D28-24E4-4098-EA6B-FC06679236E1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nl-NL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)(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nl-NL" dirty="0"/>
              </a:p>
            </p:txBody>
          </p:sp>
        </mc:Choice>
        <mc:Fallback>
          <p:sp>
            <p:nvSpPr>
              <p:cNvPr id="4" name="Tijdelijke aanduiding voor inhoud 3">
                <a:extLst>
                  <a:ext uri="{FF2B5EF4-FFF2-40B4-BE49-F238E27FC236}">
                    <a16:creationId xmlns:a16="http://schemas.microsoft.com/office/drawing/2014/main" id="{B5C22D28-24E4-4098-EA6B-FC06679236E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2"/>
                <a:stretch>
                  <a:fillRect l="-1491" t="-612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48271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dirty="0"/>
              <a:t>Wat gaan we deze cursus doen?</a:t>
            </a:r>
          </a:p>
        </p:txBody>
      </p:sp>
      <p:sp>
        <p:nvSpPr>
          <p:cNvPr id="14" name="Tijdelijke aanduiding voor inhoud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nl-NL" dirty="0"/>
              <a:t>Herleiden van haakjes</a:t>
            </a:r>
          </a:p>
          <a:p>
            <a:pPr rtl="0"/>
            <a:r>
              <a:rPr lang="nl-NL" dirty="0"/>
              <a:t>Breuken herleiden</a:t>
            </a:r>
          </a:p>
          <a:p>
            <a:pPr rtl="0"/>
            <a:r>
              <a:rPr lang="nl-NL" dirty="0"/>
              <a:t>Machten herleiden</a:t>
            </a:r>
          </a:p>
          <a:p>
            <a:pPr rtl="0"/>
            <a:r>
              <a:rPr lang="nl-NL" dirty="0"/>
              <a:t>Wortels herleiden</a:t>
            </a:r>
          </a:p>
        </p:txBody>
      </p:sp>
    </p:spTree>
    <p:extLst>
      <p:ext uri="{BB962C8B-B14F-4D97-AF65-F5344CB8AC3E}">
        <p14:creationId xmlns:p14="http://schemas.microsoft.com/office/powerpoint/2010/main" val="1440355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2D9C25-FEA7-B3C2-4C70-0BBE2A3345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Vogelbek methode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7F177EE8-9E85-99A8-BC74-CD9A18114729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nl-NL" dirty="0"/>
                  <a:t>Stel we hebben 2 of meer haakjes naast elkaar staan.</a:t>
                </a:r>
              </a:p>
              <a:p>
                <a:r>
                  <a:rPr lang="nl-NL" dirty="0"/>
                  <a:t>De vogelbek methode zegt: </a:t>
                </a:r>
              </a:p>
              <a:p>
                <a14:m>
                  <m:oMath xmlns:m="http://schemas.openxmlformats.org/officeDocument/2006/math">
                    <m:d>
                      <m:dPr>
                        <m:ctrlPr>
                          <a:rPr lang="nl-NL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d>
                    <m:d>
                      <m:dPr>
                        <m:ctrlPr>
                          <a:rPr lang="nl-NL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</m:d>
                    <m:r>
                      <a:rPr lang="nl-NL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𝑎𝑐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 −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𝑎𝑑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𝑏𝑐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 −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𝑏𝑑</m:t>
                    </m:r>
                  </m:oMath>
                </a14:m>
                <a:endParaRPr lang="nl-NL" dirty="0"/>
              </a:p>
              <a:p>
                <a:endParaRPr lang="nl-NL" dirty="0"/>
              </a:p>
              <a:p>
                <a:endParaRPr lang="nl-NL" dirty="0"/>
              </a:p>
            </p:txBody>
          </p:sp>
        </mc:Choice>
        <mc:Fallback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7F177EE8-9E85-99A8-BC74-CD9A1811472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493" t="-1070" r="-136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Tijdelijke aanduiding voor inhoud 3">
                <a:extLst>
                  <a:ext uri="{FF2B5EF4-FFF2-40B4-BE49-F238E27FC236}">
                    <a16:creationId xmlns:a16="http://schemas.microsoft.com/office/drawing/2014/main" id="{B5C22D28-24E4-4098-EA6B-FC06679236E1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nl-NL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)(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nl-NL" dirty="0"/>
              </a:p>
            </p:txBody>
          </p:sp>
        </mc:Choice>
        <mc:Fallback>
          <p:sp>
            <p:nvSpPr>
              <p:cNvPr id="4" name="Tijdelijke aanduiding voor inhoud 3">
                <a:extLst>
                  <a:ext uri="{FF2B5EF4-FFF2-40B4-BE49-F238E27FC236}">
                    <a16:creationId xmlns:a16="http://schemas.microsoft.com/office/drawing/2014/main" id="{B5C22D28-24E4-4098-EA6B-FC06679236E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3"/>
                <a:stretch>
                  <a:fillRect l="-1491" t="-612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46722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2D9C25-FEA7-B3C2-4C70-0BBE2A3345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Vogelbek methode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7F177EE8-9E85-99A8-BC74-CD9A18114729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nl-NL" dirty="0"/>
                  <a:t>Stel we hebben 2 of meer haakjes naast elkaar staan.</a:t>
                </a:r>
              </a:p>
              <a:p>
                <a:r>
                  <a:rPr lang="nl-NL" dirty="0"/>
                  <a:t>De vogelbek methode zegt: </a:t>
                </a:r>
              </a:p>
              <a:p>
                <a14:m>
                  <m:oMath xmlns:m="http://schemas.openxmlformats.org/officeDocument/2006/math">
                    <m:d>
                      <m:dPr>
                        <m:ctrlPr>
                          <a:rPr lang="nl-NL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d>
                    <m:d>
                      <m:dPr>
                        <m:ctrlPr>
                          <a:rPr lang="nl-NL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</m:d>
                    <m:r>
                      <a:rPr lang="nl-NL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𝑎𝑐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 −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𝑎𝑑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𝑏𝑐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 −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𝑏𝑑</m:t>
                    </m:r>
                  </m:oMath>
                </a14:m>
                <a:endParaRPr lang="nl-NL" dirty="0"/>
              </a:p>
              <a:p>
                <a:r>
                  <a:rPr lang="nl-NL" dirty="0"/>
                  <a:t>Maar waarom heet het dan vogelbek?</a:t>
                </a:r>
              </a:p>
              <a:p>
                <a:endParaRPr lang="nl-NL" dirty="0"/>
              </a:p>
              <a:p>
                <a:endParaRPr lang="nl-NL" dirty="0"/>
              </a:p>
            </p:txBody>
          </p:sp>
        </mc:Choice>
        <mc:Fallback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7F177EE8-9E85-99A8-BC74-CD9A1811472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493" t="-1070" r="-136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Tijdelijke aanduiding voor inhoud 3">
                <a:extLst>
                  <a:ext uri="{FF2B5EF4-FFF2-40B4-BE49-F238E27FC236}">
                    <a16:creationId xmlns:a16="http://schemas.microsoft.com/office/drawing/2014/main" id="{B5C22D28-24E4-4098-EA6B-FC06679236E1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nl-NL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)(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nl-NL" dirty="0"/>
              </a:p>
            </p:txBody>
          </p:sp>
        </mc:Choice>
        <mc:Fallback>
          <p:sp>
            <p:nvSpPr>
              <p:cNvPr id="4" name="Tijdelijke aanduiding voor inhoud 3">
                <a:extLst>
                  <a:ext uri="{FF2B5EF4-FFF2-40B4-BE49-F238E27FC236}">
                    <a16:creationId xmlns:a16="http://schemas.microsoft.com/office/drawing/2014/main" id="{B5C22D28-24E4-4098-EA6B-FC06679236E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3"/>
                <a:stretch>
                  <a:fillRect l="-1491" t="-612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13623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2D9C25-FEA7-B3C2-4C70-0BBE2A3345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Vogelbek methode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7F177EE8-9E85-99A8-BC74-CD9A18114729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nl-NL" dirty="0"/>
                  <a:t>Stel we hebben 2 of meer haakjes naast elkaar staan.</a:t>
                </a:r>
              </a:p>
              <a:p>
                <a:r>
                  <a:rPr lang="nl-NL" dirty="0"/>
                  <a:t>De vogelbek methode zegt: </a:t>
                </a:r>
              </a:p>
              <a:p>
                <a14:m>
                  <m:oMath xmlns:m="http://schemas.openxmlformats.org/officeDocument/2006/math">
                    <m:d>
                      <m:dPr>
                        <m:ctrlPr>
                          <a:rPr lang="nl-NL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d>
                    <m:d>
                      <m:dPr>
                        <m:ctrlPr>
                          <a:rPr lang="nl-NL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</m:d>
                    <m:r>
                      <a:rPr lang="nl-NL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𝑎𝑐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 −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𝑎𝑑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𝑏𝑐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 −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𝑏𝑑</m:t>
                    </m:r>
                  </m:oMath>
                </a14:m>
                <a:endParaRPr lang="nl-NL" dirty="0"/>
              </a:p>
              <a:p>
                <a:r>
                  <a:rPr lang="nl-NL" dirty="0"/>
                  <a:t>Maar waarom heet het dan vogelbek?</a:t>
                </a:r>
              </a:p>
              <a:p>
                <a:endParaRPr lang="nl-NL" dirty="0"/>
              </a:p>
              <a:p>
                <a:endParaRPr lang="nl-NL" dirty="0"/>
              </a:p>
            </p:txBody>
          </p:sp>
        </mc:Choice>
        <mc:Fallback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7F177EE8-9E85-99A8-BC74-CD9A1811472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493" t="-1070" r="-136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Tijdelijke aanduiding voor inhoud 3">
                <a:extLst>
                  <a:ext uri="{FF2B5EF4-FFF2-40B4-BE49-F238E27FC236}">
                    <a16:creationId xmlns:a16="http://schemas.microsoft.com/office/drawing/2014/main" id="{B5C22D28-24E4-4098-EA6B-FC06679236E1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nl-NL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)(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nl-NL" dirty="0"/>
              </a:p>
              <a:p>
                <a:endParaRPr lang="nl-NL" dirty="0"/>
              </a:p>
              <a:p>
                <a:r>
                  <a:rPr lang="nl-NL" dirty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nl-NL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…</m:t>
                        </m:r>
                      </m:e>
                    </m:d>
                    <m:r>
                      <a:rPr lang="nl-NL" b="0" i="1" smtClean="0">
                        <a:latin typeface="Cambria Math" panose="02040503050406030204" pitchFamily="18" charset="0"/>
                      </a:rPr>
                      <m:t>+(…)</m:t>
                    </m:r>
                  </m:oMath>
                </a14:m>
                <a:endParaRPr lang="nl-NL" dirty="0"/>
              </a:p>
              <a:p>
                <a:endParaRPr lang="nl-NL" dirty="0"/>
              </a:p>
            </p:txBody>
          </p:sp>
        </mc:Choice>
        <mc:Fallback>
          <p:sp>
            <p:nvSpPr>
              <p:cNvPr id="4" name="Tijdelijke aanduiding voor inhoud 3">
                <a:extLst>
                  <a:ext uri="{FF2B5EF4-FFF2-40B4-BE49-F238E27FC236}">
                    <a16:creationId xmlns:a16="http://schemas.microsoft.com/office/drawing/2014/main" id="{B5C22D28-24E4-4098-EA6B-FC06679236E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3"/>
                <a:stretch>
                  <a:fillRect l="-1491" t="-612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Pijl: gekromd omhoog 8">
            <a:extLst>
              <a:ext uri="{FF2B5EF4-FFF2-40B4-BE49-F238E27FC236}">
                <a16:creationId xmlns:a16="http://schemas.microsoft.com/office/drawing/2014/main" id="{F0F2938E-5F6B-38EF-EAC7-C950D0293765}"/>
              </a:ext>
            </a:extLst>
          </p:cNvPr>
          <p:cNvSpPr/>
          <p:nvPr/>
        </p:nvSpPr>
        <p:spPr>
          <a:xfrm>
            <a:off x="6976872" y="2651760"/>
            <a:ext cx="1005840" cy="219456"/>
          </a:xfrm>
          <a:prstGeom prst="curved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10" name="Pijl: gekromd omhoog 9">
            <a:extLst>
              <a:ext uri="{FF2B5EF4-FFF2-40B4-BE49-F238E27FC236}">
                <a16:creationId xmlns:a16="http://schemas.microsoft.com/office/drawing/2014/main" id="{F98BEACD-62F1-5C79-3AB3-0FF2F0E4AA6C}"/>
              </a:ext>
            </a:extLst>
          </p:cNvPr>
          <p:cNvSpPr/>
          <p:nvPr/>
        </p:nvSpPr>
        <p:spPr>
          <a:xfrm>
            <a:off x="6976872" y="2651760"/>
            <a:ext cx="1481328" cy="219456"/>
          </a:xfrm>
          <a:prstGeom prst="curved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7140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2D9C25-FEA7-B3C2-4C70-0BBE2A3345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Vogelbek methode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7F177EE8-9E85-99A8-BC74-CD9A18114729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nl-NL" dirty="0"/>
                  <a:t>Stel we hebben 2 of meer haakjes naast elkaar staan.</a:t>
                </a:r>
              </a:p>
              <a:p>
                <a:r>
                  <a:rPr lang="nl-NL" dirty="0"/>
                  <a:t>De vogelbek methode zegt: </a:t>
                </a:r>
              </a:p>
              <a:p>
                <a14:m>
                  <m:oMath xmlns:m="http://schemas.openxmlformats.org/officeDocument/2006/math">
                    <m:d>
                      <m:dPr>
                        <m:ctrlPr>
                          <a:rPr lang="nl-NL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d>
                    <m:d>
                      <m:dPr>
                        <m:ctrlPr>
                          <a:rPr lang="nl-NL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</m:d>
                    <m:r>
                      <a:rPr lang="nl-NL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𝑎𝑐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 −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𝑎𝑑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𝑏𝑐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 −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𝑏𝑑</m:t>
                    </m:r>
                  </m:oMath>
                </a14:m>
                <a:endParaRPr lang="nl-NL" dirty="0"/>
              </a:p>
              <a:p>
                <a:r>
                  <a:rPr lang="nl-NL" dirty="0"/>
                  <a:t>Maar waarom heet het dan vogelbek?</a:t>
                </a:r>
              </a:p>
              <a:p>
                <a:endParaRPr lang="nl-NL" dirty="0"/>
              </a:p>
              <a:p>
                <a:endParaRPr lang="nl-NL" dirty="0"/>
              </a:p>
            </p:txBody>
          </p:sp>
        </mc:Choice>
        <mc:Fallback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7F177EE8-9E85-99A8-BC74-CD9A1811472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493" t="-1070" r="-136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Tijdelijke aanduiding voor inhoud 3">
                <a:extLst>
                  <a:ext uri="{FF2B5EF4-FFF2-40B4-BE49-F238E27FC236}">
                    <a16:creationId xmlns:a16="http://schemas.microsoft.com/office/drawing/2014/main" id="{B5C22D28-24E4-4098-EA6B-FC06679236E1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d>
                      <m:dPr>
                        <m:ctrlPr>
                          <a:rPr lang="nl-NL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d>
                    <m:d>
                      <m:dPr>
                        <m:ctrlPr>
                          <a:rPr lang="nl-NL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</m:d>
                  </m:oMath>
                </a14:m>
                <a:endParaRPr lang="nl-NL" b="0" dirty="0"/>
              </a:p>
              <a:p>
                <a:pPr marL="0" indent="0">
                  <a:buNone/>
                </a:pPr>
                <a:r>
                  <a:rPr lang="nl-NL" dirty="0"/>
                  <a:t> </a:t>
                </a:r>
              </a:p>
              <a:p>
                <a14:m>
                  <m:oMath xmlns:m="http://schemas.openxmlformats.org/officeDocument/2006/math">
                    <m:r>
                      <a:rPr lang="nl-NL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𝑎𝑐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 −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𝑎𝑑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)+(…)</m:t>
                    </m:r>
                  </m:oMath>
                </a14:m>
                <a:endParaRPr lang="nl-NL" dirty="0"/>
              </a:p>
            </p:txBody>
          </p:sp>
        </mc:Choice>
        <mc:Fallback>
          <p:sp>
            <p:nvSpPr>
              <p:cNvPr id="4" name="Tijdelijke aanduiding voor inhoud 3">
                <a:extLst>
                  <a:ext uri="{FF2B5EF4-FFF2-40B4-BE49-F238E27FC236}">
                    <a16:creationId xmlns:a16="http://schemas.microsoft.com/office/drawing/2014/main" id="{B5C22D28-24E4-4098-EA6B-FC06679236E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3"/>
                <a:stretch>
                  <a:fillRect l="-1491" t="-612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Pijl: gekromd omhoog 8">
            <a:extLst>
              <a:ext uri="{FF2B5EF4-FFF2-40B4-BE49-F238E27FC236}">
                <a16:creationId xmlns:a16="http://schemas.microsoft.com/office/drawing/2014/main" id="{F0F2938E-5F6B-38EF-EAC7-C950D0293765}"/>
              </a:ext>
            </a:extLst>
          </p:cNvPr>
          <p:cNvSpPr/>
          <p:nvPr/>
        </p:nvSpPr>
        <p:spPr>
          <a:xfrm>
            <a:off x="6976872" y="2651760"/>
            <a:ext cx="1005840" cy="219456"/>
          </a:xfrm>
          <a:prstGeom prst="curved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10" name="Pijl: gekromd omhoog 9">
            <a:extLst>
              <a:ext uri="{FF2B5EF4-FFF2-40B4-BE49-F238E27FC236}">
                <a16:creationId xmlns:a16="http://schemas.microsoft.com/office/drawing/2014/main" id="{F98BEACD-62F1-5C79-3AB3-0FF2F0E4AA6C}"/>
              </a:ext>
            </a:extLst>
          </p:cNvPr>
          <p:cNvSpPr/>
          <p:nvPr/>
        </p:nvSpPr>
        <p:spPr>
          <a:xfrm>
            <a:off x="6976872" y="2651760"/>
            <a:ext cx="1481328" cy="219456"/>
          </a:xfrm>
          <a:prstGeom prst="curved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3161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2D9C25-FEA7-B3C2-4C70-0BBE2A3345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Vogelbek methode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7F177EE8-9E85-99A8-BC74-CD9A18114729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nl-NL" dirty="0"/>
                  <a:t>Stel we hebben 2 of meer haakjes naast elkaar staan.</a:t>
                </a:r>
              </a:p>
              <a:p>
                <a:r>
                  <a:rPr lang="nl-NL" dirty="0"/>
                  <a:t>De vogelbek methode zegt: </a:t>
                </a:r>
              </a:p>
              <a:p>
                <a14:m>
                  <m:oMath xmlns:m="http://schemas.openxmlformats.org/officeDocument/2006/math">
                    <m:d>
                      <m:dPr>
                        <m:ctrlPr>
                          <a:rPr lang="nl-NL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d>
                    <m:d>
                      <m:dPr>
                        <m:ctrlPr>
                          <a:rPr lang="nl-NL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</m:d>
                    <m:r>
                      <a:rPr lang="nl-NL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𝑎𝑐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 −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𝑎𝑑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𝑏𝑐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 −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𝑏𝑑</m:t>
                    </m:r>
                  </m:oMath>
                </a14:m>
                <a:endParaRPr lang="nl-NL" dirty="0"/>
              </a:p>
              <a:p>
                <a:r>
                  <a:rPr lang="nl-NL" dirty="0"/>
                  <a:t>Maar waarom heet het dan vogelbek?</a:t>
                </a:r>
              </a:p>
              <a:p>
                <a:endParaRPr lang="nl-NL" dirty="0"/>
              </a:p>
              <a:p>
                <a:endParaRPr lang="nl-NL" dirty="0"/>
              </a:p>
            </p:txBody>
          </p:sp>
        </mc:Choice>
        <mc:Fallback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7F177EE8-9E85-99A8-BC74-CD9A1811472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493" t="-1070" r="-136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Tijdelijke aanduiding voor inhoud 3">
                <a:extLst>
                  <a:ext uri="{FF2B5EF4-FFF2-40B4-BE49-F238E27FC236}">
                    <a16:creationId xmlns:a16="http://schemas.microsoft.com/office/drawing/2014/main" id="{B5C22D28-24E4-4098-EA6B-FC06679236E1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d>
                      <m:dPr>
                        <m:ctrlPr>
                          <a:rPr lang="nl-NL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d>
                    <m:d>
                      <m:dPr>
                        <m:ctrlPr>
                          <a:rPr lang="nl-NL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</m:d>
                  </m:oMath>
                </a14:m>
                <a:endParaRPr lang="nl-NL" b="0" dirty="0"/>
              </a:p>
              <a:p>
                <a:endParaRPr lang="nl-NL" dirty="0"/>
              </a:p>
              <a:p>
                <a14:m>
                  <m:oMath xmlns:m="http://schemas.openxmlformats.org/officeDocument/2006/math">
                    <m:r>
                      <a:rPr lang="nl-NL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𝑎𝑐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 −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𝑎𝑑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)+(…)</m:t>
                    </m:r>
                  </m:oMath>
                </a14:m>
                <a:endParaRPr lang="nl-NL" dirty="0"/>
              </a:p>
            </p:txBody>
          </p:sp>
        </mc:Choice>
        <mc:Fallback>
          <p:sp>
            <p:nvSpPr>
              <p:cNvPr id="4" name="Tijdelijke aanduiding voor inhoud 3">
                <a:extLst>
                  <a:ext uri="{FF2B5EF4-FFF2-40B4-BE49-F238E27FC236}">
                    <a16:creationId xmlns:a16="http://schemas.microsoft.com/office/drawing/2014/main" id="{B5C22D28-24E4-4098-EA6B-FC06679236E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3"/>
                <a:stretch>
                  <a:fillRect l="-1491" t="-612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Pijl: gekromd omhoog 8">
            <a:extLst>
              <a:ext uri="{FF2B5EF4-FFF2-40B4-BE49-F238E27FC236}">
                <a16:creationId xmlns:a16="http://schemas.microsoft.com/office/drawing/2014/main" id="{F0F2938E-5F6B-38EF-EAC7-C950D0293765}"/>
              </a:ext>
            </a:extLst>
          </p:cNvPr>
          <p:cNvSpPr/>
          <p:nvPr/>
        </p:nvSpPr>
        <p:spPr>
          <a:xfrm>
            <a:off x="7543800" y="2651760"/>
            <a:ext cx="438912" cy="219456"/>
          </a:xfrm>
          <a:prstGeom prst="curved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10" name="Pijl: gekromd omhoog 9">
            <a:extLst>
              <a:ext uri="{FF2B5EF4-FFF2-40B4-BE49-F238E27FC236}">
                <a16:creationId xmlns:a16="http://schemas.microsoft.com/office/drawing/2014/main" id="{F98BEACD-62F1-5C79-3AB3-0FF2F0E4AA6C}"/>
              </a:ext>
            </a:extLst>
          </p:cNvPr>
          <p:cNvSpPr/>
          <p:nvPr/>
        </p:nvSpPr>
        <p:spPr>
          <a:xfrm>
            <a:off x="7543800" y="2651760"/>
            <a:ext cx="914400" cy="219456"/>
          </a:xfrm>
          <a:prstGeom prst="curved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984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2D9C25-FEA7-B3C2-4C70-0BBE2A3345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Vogelbek methode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7F177EE8-9E85-99A8-BC74-CD9A18114729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nl-NL" dirty="0"/>
                  <a:t>Stel we hebben 2 of meer haakjes naast elkaar staan.</a:t>
                </a:r>
              </a:p>
              <a:p>
                <a:r>
                  <a:rPr lang="nl-NL" dirty="0"/>
                  <a:t>De vogelbek methode zegt: </a:t>
                </a:r>
              </a:p>
              <a:p>
                <a14:m>
                  <m:oMath xmlns:m="http://schemas.openxmlformats.org/officeDocument/2006/math">
                    <m:d>
                      <m:dPr>
                        <m:ctrlPr>
                          <a:rPr lang="nl-NL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d>
                    <m:d>
                      <m:dPr>
                        <m:ctrlPr>
                          <a:rPr lang="nl-NL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</m:d>
                    <m:r>
                      <a:rPr lang="nl-NL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𝑎𝑐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 −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𝑎𝑑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𝑏𝑐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 −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𝑏𝑑</m:t>
                    </m:r>
                  </m:oMath>
                </a14:m>
                <a:endParaRPr lang="nl-NL" dirty="0"/>
              </a:p>
              <a:p>
                <a:r>
                  <a:rPr lang="nl-NL" dirty="0"/>
                  <a:t>Maar waarom heet het dan vogelbek?</a:t>
                </a:r>
              </a:p>
              <a:p>
                <a:endParaRPr lang="nl-NL" dirty="0"/>
              </a:p>
              <a:p>
                <a:endParaRPr lang="nl-NL" dirty="0"/>
              </a:p>
            </p:txBody>
          </p:sp>
        </mc:Choice>
        <mc:Fallback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7F177EE8-9E85-99A8-BC74-CD9A1811472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493" t="-1070" r="-136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Tijdelijke aanduiding voor inhoud 3">
                <a:extLst>
                  <a:ext uri="{FF2B5EF4-FFF2-40B4-BE49-F238E27FC236}">
                    <a16:creationId xmlns:a16="http://schemas.microsoft.com/office/drawing/2014/main" id="{B5C22D28-24E4-4098-EA6B-FC06679236E1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d>
                      <m:dPr>
                        <m:ctrlPr>
                          <a:rPr lang="nl-NL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d>
                    <m:d>
                      <m:dPr>
                        <m:ctrlPr>
                          <a:rPr lang="nl-NL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</m:d>
                  </m:oMath>
                </a14:m>
                <a:endParaRPr lang="nl-NL" b="0" dirty="0"/>
              </a:p>
              <a:p>
                <a:endParaRPr lang="nl-NL" dirty="0"/>
              </a:p>
              <a:p>
                <a14:m>
                  <m:oMath xmlns:m="http://schemas.openxmlformats.org/officeDocument/2006/math">
                    <m:r>
                      <a:rPr lang="nl-NL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𝑎𝑐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 −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𝑎𝑑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)+(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𝑏𝑐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𝑏𝑑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nl-NL" dirty="0"/>
              </a:p>
            </p:txBody>
          </p:sp>
        </mc:Choice>
        <mc:Fallback>
          <p:sp>
            <p:nvSpPr>
              <p:cNvPr id="4" name="Tijdelijke aanduiding voor inhoud 3">
                <a:extLst>
                  <a:ext uri="{FF2B5EF4-FFF2-40B4-BE49-F238E27FC236}">
                    <a16:creationId xmlns:a16="http://schemas.microsoft.com/office/drawing/2014/main" id="{B5C22D28-24E4-4098-EA6B-FC06679236E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3"/>
                <a:stretch>
                  <a:fillRect l="-1491" t="-612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Pijl: gekromd omhoog 8">
            <a:extLst>
              <a:ext uri="{FF2B5EF4-FFF2-40B4-BE49-F238E27FC236}">
                <a16:creationId xmlns:a16="http://schemas.microsoft.com/office/drawing/2014/main" id="{F0F2938E-5F6B-38EF-EAC7-C950D0293765}"/>
              </a:ext>
            </a:extLst>
          </p:cNvPr>
          <p:cNvSpPr/>
          <p:nvPr/>
        </p:nvSpPr>
        <p:spPr>
          <a:xfrm>
            <a:off x="7543800" y="2651760"/>
            <a:ext cx="438912" cy="219456"/>
          </a:xfrm>
          <a:prstGeom prst="curved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10" name="Pijl: gekromd omhoog 9">
            <a:extLst>
              <a:ext uri="{FF2B5EF4-FFF2-40B4-BE49-F238E27FC236}">
                <a16:creationId xmlns:a16="http://schemas.microsoft.com/office/drawing/2014/main" id="{F98BEACD-62F1-5C79-3AB3-0FF2F0E4AA6C}"/>
              </a:ext>
            </a:extLst>
          </p:cNvPr>
          <p:cNvSpPr/>
          <p:nvPr/>
        </p:nvSpPr>
        <p:spPr>
          <a:xfrm>
            <a:off x="7543800" y="2651760"/>
            <a:ext cx="914400" cy="219456"/>
          </a:xfrm>
          <a:prstGeom prst="curved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2203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2D9C25-FEA7-B3C2-4C70-0BBE2A3345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Kwadraten en haakjes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F177EE8-9E85-99A8-BC74-CD9A1811472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dirty="0"/>
              <a:t>Dit is een vrij eenvoudige. Stel we hebben de haakjes:</a:t>
            </a:r>
          </a:p>
          <a:p>
            <a:endParaRPr lang="nl-NL" dirty="0"/>
          </a:p>
          <a:p>
            <a:endParaRPr lang="nl-NL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ijdelijke aanduiding voor inhoud 3">
                <a:extLst>
                  <a:ext uri="{FF2B5EF4-FFF2-40B4-BE49-F238E27FC236}">
                    <a16:creationId xmlns:a16="http://schemas.microsoft.com/office/drawing/2014/main" id="{B5C22D28-24E4-4098-EA6B-FC06679236E1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nl-NL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nl-NL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nl-NL" b="0" i="1" smtClean="0">
                                <a:latin typeface="Cambria Math" panose="02040503050406030204" pitchFamily="18" charset="0"/>
                              </a:rPr>
                              <m:t>𝑎𝑏</m:t>
                            </m:r>
                          </m:e>
                        </m:d>
                      </m:e>
                      <m:sup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p>
                    </m:sSup>
                  </m:oMath>
                </a14:m>
                <a:endParaRPr lang="nl-NL" b="0" dirty="0"/>
              </a:p>
              <a:p>
                <a:endParaRPr lang="nl-NL" dirty="0"/>
              </a:p>
            </p:txBody>
          </p:sp>
        </mc:Choice>
        <mc:Fallback>
          <p:sp>
            <p:nvSpPr>
              <p:cNvPr id="4" name="Tijdelijke aanduiding voor inhoud 3">
                <a:extLst>
                  <a:ext uri="{FF2B5EF4-FFF2-40B4-BE49-F238E27FC236}">
                    <a16:creationId xmlns:a16="http://schemas.microsoft.com/office/drawing/2014/main" id="{B5C22D28-24E4-4098-EA6B-FC06679236E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2"/>
                <a:stretch>
                  <a:fillRect l="-1491" t="-612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31016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2D9C25-FEA7-B3C2-4C70-0BBE2A3345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Kwadraten en haakjes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F177EE8-9E85-99A8-BC74-CD9A1811472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dirty="0"/>
              <a:t>Dit is een vrij eenvoudige. Stel we hebben de haakjes:</a:t>
            </a:r>
          </a:p>
          <a:p>
            <a:r>
              <a:rPr lang="nl-NL" dirty="0"/>
              <a:t>Dit herleiden wordt dan:</a:t>
            </a:r>
          </a:p>
          <a:p>
            <a:endParaRPr lang="nl-NL" dirty="0"/>
          </a:p>
          <a:p>
            <a:endParaRPr lang="nl-NL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ijdelijke aanduiding voor inhoud 3">
                <a:extLst>
                  <a:ext uri="{FF2B5EF4-FFF2-40B4-BE49-F238E27FC236}">
                    <a16:creationId xmlns:a16="http://schemas.microsoft.com/office/drawing/2014/main" id="{B5C22D28-24E4-4098-EA6B-FC06679236E1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nl-NL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nl-NL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nl-NL" b="0" i="1" smtClean="0">
                                <a:latin typeface="Cambria Math" panose="02040503050406030204" pitchFamily="18" charset="0"/>
                              </a:rPr>
                              <m:t>𝑎𝑏</m:t>
                            </m:r>
                          </m:e>
                        </m:d>
                      </m:e>
                      <m:sup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p>
                    </m:sSup>
                  </m:oMath>
                </a14:m>
                <a:endParaRPr lang="nl-NL" b="0" dirty="0"/>
              </a:p>
              <a:p>
                <a:endParaRPr lang="nl-NL" dirty="0"/>
              </a:p>
            </p:txBody>
          </p:sp>
        </mc:Choice>
        <mc:Fallback>
          <p:sp>
            <p:nvSpPr>
              <p:cNvPr id="4" name="Tijdelijke aanduiding voor inhoud 3">
                <a:extLst>
                  <a:ext uri="{FF2B5EF4-FFF2-40B4-BE49-F238E27FC236}">
                    <a16:creationId xmlns:a16="http://schemas.microsoft.com/office/drawing/2014/main" id="{B5C22D28-24E4-4098-EA6B-FC06679236E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2"/>
                <a:stretch>
                  <a:fillRect l="-1491" t="-612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73450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2D9C25-FEA7-B3C2-4C70-0BBE2A3345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Kwadraten en haakjes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F177EE8-9E85-99A8-BC74-CD9A1811472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dirty="0"/>
              <a:t>Dit is een vrij eenvoudige. Stel we hebben de haakjes:</a:t>
            </a:r>
          </a:p>
          <a:p>
            <a:r>
              <a:rPr lang="nl-NL" dirty="0"/>
              <a:t>Dit herleiden wordt dan:</a:t>
            </a:r>
          </a:p>
          <a:p>
            <a:endParaRPr lang="nl-NL" dirty="0"/>
          </a:p>
          <a:p>
            <a:endParaRPr lang="nl-NL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ijdelijke aanduiding voor inhoud 3">
                <a:extLst>
                  <a:ext uri="{FF2B5EF4-FFF2-40B4-BE49-F238E27FC236}">
                    <a16:creationId xmlns:a16="http://schemas.microsoft.com/office/drawing/2014/main" id="{B5C22D28-24E4-4098-EA6B-FC06679236E1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nl-NL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nl-NL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nl-NL" b="0" i="1" smtClean="0">
                                <a:latin typeface="Cambria Math" panose="02040503050406030204" pitchFamily="18" charset="0"/>
                              </a:rPr>
                              <m:t>𝑎𝑏</m:t>
                            </m:r>
                          </m:e>
                        </m:d>
                      </m:e>
                      <m:sup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p>
                    </m:sSup>
                  </m:oMath>
                </a14:m>
                <a:endParaRPr lang="nl-NL" b="0" dirty="0"/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nl-NL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nl-NL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nl-NL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p>
                            <m:r>
                              <a:rPr lang="nl-NL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p>
                        </m:sSup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p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p>
                    </m:sSup>
                  </m:oMath>
                </a14:m>
                <a:endParaRPr lang="nl-NL" b="0" dirty="0"/>
              </a:p>
              <a:p>
                <a:endParaRPr lang="nl-NL" b="0" dirty="0"/>
              </a:p>
              <a:p>
                <a:pPr marL="0" indent="0">
                  <a:buNone/>
                </a:pPr>
                <a:endParaRPr lang="nl-NL" b="0" dirty="0"/>
              </a:p>
              <a:p>
                <a:endParaRPr lang="nl-NL" dirty="0"/>
              </a:p>
            </p:txBody>
          </p:sp>
        </mc:Choice>
        <mc:Fallback>
          <p:sp>
            <p:nvSpPr>
              <p:cNvPr id="4" name="Tijdelijke aanduiding voor inhoud 3">
                <a:extLst>
                  <a:ext uri="{FF2B5EF4-FFF2-40B4-BE49-F238E27FC236}">
                    <a16:creationId xmlns:a16="http://schemas.microsoft.com/office/drawing/2014/main" id="{B5C22D28-24E4-4098-EA6B-FC06679236E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2"/>
                <a:stretch>
                  <a:fillRect l="-1491" t="-612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58101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2D9C25-FEA7-B3C2-4C70-0BBE2A3345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Kwadraten en haakjes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F177EE8-9E85-99A8-BC74-CD9A1811472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dirty="0"/>
              <a:t>Bijvoorbeeld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ijdelijke aanduiding voor inhoud 3">
                <a:extLst>
                  <a:ext uri="{FF2B5EF4-FFF2-40B4-BE49-F238E27FC236}">
                    <a16:creationId xmlns:a16="http://schemas.microsoft.com/office/drawing/2014/main" id="{B5C22D28-24E4-4098-EA6B-FC06679236E1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nl-NL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nl-NL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nl-NL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  <m:r>
                              <a:rPr lang="nl-NL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</m:e>
                      <m:sup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nl-NL" b="0" dirty="0"/>
              </a:p>
              <a:p>
                <a:endParaRPr lang="nl-NL" b="0" dirty="0"/>
              </a:p>
              <a:p>
                <a:endParaRPr lang="nl-NL" b="0" dirty="0"/>
              </a:p>
              <a:p>
                <a:pPr marL="0" indent="0">
                  <a:buNone/>
                </a:pPr>
                <a:endParaRPr lang="nl-NL" b="0" dirty="0"/>
              </a:p>
              <a:p>
                <a:endParaRPr lang="nl-NL" dirty="0"/>
              </a:p>
            </p:txBody>
          </p:sp>
        </mc:Choice>
        <mc:Fallback>
          <p:sp>
            <p:nvSpPr>
              <p:cNvPr id="4" name="Tijdelijke aanduiding voor inhoud 3">
                <a:extLst>
                  <a:ext uri="{FF2B5EF4-FFF2-40B4-BE49-F238E27FC236}">
                    <a16:creationId xmlns:a16="http://schemas.microsoft.com/office/drawing/2014/main" id="{B5C22D28-24E4-4098-EA6B-FC06679236E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2"/>
                <a:stretch>
                  <a:fillRect l="-1491" t="-612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55189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dirty="0"/>
              <a:t>Herleiden</a:t>
            </a:r>
          </a:p>
        </p:txBody>
      </p:sp>
      <p:sp>
        <p:nvSpPr>
          <p:cNvPr id="14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40797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2D9C25-FEA7-B3C2-4C70-0BBE2A3345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Kwadraten en haakjes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F177EE8-9E85-99A8-BC74-CD9A1811472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dirty="0"/>
              <a:t>Bijvoorbeeld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ijdelijke aanduiding voor inhoud 3">
                <a:extLst>
                  <a:ext uri="{FF2B5EF4-FFF2-40B4-BE49-F238E27FC236}">
                    <a16:creationId xmlns:a16="http://schemas.microsoft.com/office/drawing/2014/main" id="{B5C22D28-24E4-4098-EA6B-FC06679236E1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nl-NL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nl-NL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nl-NL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  <m:r>
                              <a:rPr lang="nl-NL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</m:e>
                      <m:sup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nl-NL" b="0" dirty="0"/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nl-NL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e>
                      <m:sup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sSup>
                      <m:sSupPr>
                        <m:ctrlPr>
                          <a:rPr lang="nl-NL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nl-NL" b="0" dirty="0"/>
              </a:p>
              <a:p>
                <a:endParaRPr lang="nl-NL" b="0" dirty="0"/>
              </a:p>
              <a:p>
                <a:endParaRPr lang="nl-NL" b="0" dirty="0"/>
              </a:p>
              <a:p>
                <a:endParaRPr lang="nl-NL" b="0" dirty="0"/>
              </a:p>
              <a:p>
                <a:pPr marL="0" indent="0">
                  <a:buNone/>
                </a:pPr>
                <a:endParaRPr lang="nl-NL" b="0" dirty="0"/>
              </a:p>
              <a:p>
                <a:endParaRPr lang="nl-NL" dirty="0"/>
              </a:p>
            </p:txBody>
          </p:sp>
        </mc:Choice>
        <mc:Fallback>
          <p:sp>
            <p:nvSpPr>
              <p:cNvPr id="4" name="Tijdelijke aanduiding voor inhoud 3">
                <a:extLst>
                  <a:ext uri="{FF2B5EF4-FFF2-40B4-BE49-F238E27FC236}">
                    <a16:creationId xmlns:a16="http://schemas.microsoft.com/office/drawing/2014/main" id="{B5C22D28-24E4-4098-EA6B-FC06679236E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2"/>
                <a:stretch>
                  <a:fillRect l="-1491" t="-612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25603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2D9C25-FEA7-B3C2-4C70-0BBE2A3345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Kwadraten en haakjes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F177EE8-9E85-99A8-BC74-CD9A1811472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dirty="0"/>
              <a:t>Bijvoorbeeld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ijdelijke aanduiding voor inhoud 3">
                <a:extLst>
                  <a:ext uri="{FF2B5EF4-FFF2-40B4-BE49-F238E27FC236}">
                    <a16:creationId xmlns:a16="http://schemas.microsoft.com/office/drawing/2014/main" id="{B5C22D28-24E4-4098-EA6B-FC06679236E1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nl-NL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nl-NL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nl-NL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  <m:r>
                              <a:rPr lang="nl-NL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</m:e>
                      <m:sup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nl-NL" b="0" dirty="0"/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nl-NL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e>
                      <m:sup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sSup>
                      <m:sSupPr>
                        <m:ctrlPr>
                          <a:rPr lang="nl-NL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nl-NL" b="0" dirty="0"/>
              </a:p>
              <a:p>
                <a14:m>
                  <m:oMath xmlns:m="http://schemas.openxmlformats.org/officeDocument/2006/math">
                    <m:r>
                      <a:rPr lang="nl-NL" b="0" i="1" smtClean="0">
                        <a:latin typeface="Cambria Math" panose="02040503050406030204" pitchFamily="18" charset="0"/>
                      </a:rPr>
                      <m:t>27</m:t>
                    </m:r>
                    <m:sSup>
                      <m:sSupPr>
                        <m:ctrlPr>
                          <a:rPr lang="nl-NL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nl-NL" b="0" dirty="0"/>
              </a:p>
              <a:p>
                <a:endParaRPr lang="nl-NL" b="0" dirty="0"/>
              </a:p>
              <a:p>
                <a:endParaRPr lang="nl-NL" b="0" dirty="0"/>
              </a:p>
              <a:p>
                <a:endParaRPr lang="nl-NL" b="0" dirty="0"/>
              </a:p>
              <a:p>
                <a:endParaRPr lang="nl-NL" b="0" dirty="0"/>
              </a:p>
              <a:p>
                <a:pPr marL="0" indent="0">
                  <a:buNone/>
                </a:pPr>
                <a:endParaRPr lang="nl-NL" b="0" dirty="0"/>
              </a:p>
              <a:p>
                <a:endParaRPr lang="nl-NL" dirty="0"/>
              </a:p>
            </p:txBody>
          </p:sp>
        </mc:Choice>
        <mc:Fallback>
          <p:sp>
            <p:nvSpPr>
              <p:cNvPr id="4" name="Tijdelijke aanduiding voor inhoud 3">
                <a:extLst>
                  <a:ext uri="{FF2B5EF4-FFF2-40B4-BE49-F238E27FC236}">
                    <a16:creationId xmlns:a16="http://schemas.microsoft.com/office/drawing/2014/main" id="{B5C22D28-24E4-4098-EA6B-FC06679236E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2"/>
                <a:stretch>
                  <a:fillRect l="-1491" t="-612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07133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2D9C25-FEA7-B3C2-4C70-0BBE2A3345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Terugblik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F177EE8-9E85-99A8-BC74-CD9A1811472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dirty="0"/>
              <a:t>De regels hiernaast zijn handig om op te schrijven: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ijdelijke aanduiding voor inhoud 3">
                <a:extLst>
                  <a:ext uri="{FF2B5EF4-FFF2-40B4-BE49-F238E27FC236}">
                    <a16:creationId xmlns:a16="http://schemas.microsoft.com/office/drawing/2014/main" id="{B5C22D28-24E4-4098-EA6B-FC06679236E1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6415368" y="2194560"/>
                <a:ext cx="5407824" cy="3986784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nl-NL" i="1" smtClean="0">
                        <a:latin typeface="Cambria Math" panose="02040503050406030204" pitchFamily="18" charset="0"/>
                      </a:rPr>
                      <m:t>𝑎</m:t>
                    </m:r>
                    <m:d>
                      <m:dPr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nl-NL" i="1">
                            <a:latin typeface="Cambria Math" panose="02040503050406030204" pitchFamily="18" charset="0"/>
                          </a:rPr>
                          <m:t>𝑏</m:t>
                        </m:r>
                        <m:r>
                          <a:rPr lang="nl-NL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nl-NL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d>
                    <m:r>
                      <a:rPr lang="nl-NL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nl-NL" i="1">
                        <a:latin typeface="Cambria Math" panose="02040503050406030204" pitchFamily="18" charset="0"/>
                      </a:rPr>
                      <m:t>𝑎𝑏</m:t>
                    </m:r>
                    <m:r>
                      <a:rPr lang="nl-NL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nl-NL" i="1">
                        <a:latin typeface="Cambria Math" panose="02040503050406030204" pitchFamily="18" charset="0"/>
                      </a:rPr>
                      <m:t>𝑎𝑐</m:t>
                    </m:r>
                  </m:oMath>
                </a14:m>
                <a:endParaRPr lang="nl-NL" dirty="0"/>
              </a:p>
              <a:p>
                <a14:m>
                  <m:oMath xmlns:m="http://schemas.openxmlformats.org/officeDocument/2006/math">
                    <m:d>
                      <m:dPr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nl-NL" i="1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nl-NL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nl-NL" i="1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d>
                    <m:d>
                      <m:dPr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nl-NL" i="1"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nl-NL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nl-NL" i="1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</m:d>
                    <m:r>
                      <a:rPr lang="nl-NL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nl-NL" i="1">
                        <a:latin typeface="Cambria Math" panose="02040503050406030204" pitchFamily="18" charset="0"/>
                      </a:rPr>
                      <m:t>𝑎𝑐</m:t>
                    </m:r>
                    <m:r>
                      <a:rPr lang="nl-NL" i="1">
                        <a:latin typeface="Cambria Math" panose="02040503050406030204" pitchFamily="18" charset="0"/>
                      </a:rPr>
                      <m:t> −</m:t>
                    </m:r>
                    <m:r>
                      <a:rPr lang="nl-NL" i="1">
                        <a:latin typeface="Cambria Math" panose="02040503050406030204" pitchFamily="18" charset="0"/>
                      </a:rPr>
                      <m:t>𝑎𝑑</m:t>
                    </m:r>
                    <m:r>
                      <a:rPr lang="nl-NL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nl-NL" i="1">
                        <a:latin typeface="Cambria Math" panose="02040503050406030204" pitchFamily="18" charset="0"/>
                      </a:rPr>
                      <m:t>𝑏𝑐</m:t>
                    </m:r>
                    <m:r>
                      <a:rPr lang="nl-NL" i="1">
                        <a:latin typeface="Cambria Math" panose="02040503050406030204" pitchFamily="18" charset="0"/>
                      </a:rPr>
                      <m:t> −</m:t>
                    </m:r>
                    <m:r>
                      <a:rPr lang="nl-NL" i="1">
                        <a:latin typeface="Cambria Math" panose="02040503050406030204" pitchFamily="18" charset="0"/>
                      </a:rPr>
                      <m:t>𝑏𝑑</m:t>
                    </m:r>
                  </m:oMath>
                </a14:m>
                <a:endParaRPr lang="nl-NL" dirty="0"/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nl-NL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nl-NL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nl-NL" b="0" i="1" smtClean="0">
                                <a:latin typeface="Cambria Math" panose="02040503050406030204" pitchFamily="18" charset="0"/>
                              </a:rPr>
                              <m:t>𝑎𝑏</m:t>
                            </m:r>
                          </m:e>
                        </m:d>
                      </m:e>
                      <m:sup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p>
                    </m:sSup>
                    <m:r>
                      <a:rPr lang="nl-NL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nl-NL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p>
                    </m:sSup>
                    <m:sSup>
                      <m:sSupPr>
                        <m:ctrlPr>
                          <a:rPr lang="nl-NL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p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p>
                    </m:sSup>
                  </m:oMath>
                </a14:m>
                <a:endParaRPr lang="nl-NL" b="0" dirty="0"/>
              </a:p>
              <a:p>
                <a:endParaRPr lang="nl-NL" b="0" dirty="0"/>
              </a:p>
              <a:p>
                <a:endParaRPr lang="nl-NL" b="0" dirty="0"/>
              </a:p>
              <a:p>
                <a:endParaRPr lang="nl-NL" b="0" dirty="0"/>
              </a:p>
              <a:p>
                <a:endParaRPr lang="nl-NL" b="0" dirty="0"/>
              </a:p>
              <a:p>
                <a:endParaRPr lang="nl-NL" b="0" dirty="0"/>
              </a:p>
              <a:p>
                <a:pPr marL="0" indent="0">
                  <a:buNone/>
                </a:pPr>
                <a:endParaRPr lang="nl-NL" b="0" dirty="0"/>
              </a:p>
              <a:p>
                <a:endParaRPr lang="nl-NL" dirty="0"/>
              </a:p>
            </p:txBody>
          </p:sp>
        </mc:Choice>
        <mc:Fallback>
          <p:sp>
            <p:nvSpPr>
              <p:cNvPr id="4" name="Tijdelijke aanduiding voor inhoud 3">
                <a:extLst>
                  <a:ext uri="{FF2B5EF4-FFF2-40B4-BE49-F238E27FC236}">
                    <a16:creationId xmlns:a16="http://schemas.microsoft.com/office/drawing/2014/main" id="{B5C22D28-24E4-4098-EA6B-FC06679236E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6415368" y="2194560"/>
                <a:ext cx="5407824" cy="3986784"/>
              </a:xfrm>
              <a:blipFill>
                <a:blip r:embed="rId2"/>
                <a:stretch>
                  <a:fillRect l="-1239" t="-612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19027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2D9C25-FEA7-B3C2-4C70-0BBE2A3345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Vogelbek methode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F177EE8-9E85-99A8-BC74-CD9A1811472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dirty="0"/>
              <a:t>Stel we hebben 2 of meer haakjes naast elkaar staan.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B5C22D28-24E4-4098-EA6B-FC06679236E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29190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2D9C25-FEA7-B3C2-4C70-0BBE2A3345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Vogelbek methode met 1 term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F177EE8-9E85-99A8-BC74-CD9A1811472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dirty="0"/>
              <a:t>Stel we hebben de formule zoals hiernaast</a:t>
            </a:r>
          </a:p>
          <a:p>
            <a:endParaRPr lang="nl-NL" dirty="0"/>
          </a:p>
          <a:p>
            <a:endParaRPr lang="nl-NL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ijdelijke aanduiding voor inhoud 3">
                <a:extLst>
                  <a:ext uri="{FF2B5EF4-FFF2-40B4-BE49-F238E27FC236}">
                    <a16:creationId xmlns:a16="http://schemas.microsoft.com/office/drawing/2014/main" id="{B5C22D28-24E4-4098-EA6B-FC06679236E1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nl-NL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nl-NL" b="0" dirty="0"/>
              </a:p>
              <a:p>
                <a:endParaRPr lang="nl-NL" dirty="0"/>
              </a:p>
            </p:txBody>
          </p:sp>
        </mc:Choice>
        <mc:Fallback>
          <p:sp>
            <p:nvSpPr>
              <p:cNvPr id="4" name="Tijdelijke aanduiding voor inhoud 3">
                <a:extLst>
                  <a:ext uri="{FF2B5EF4-FFF2-40B4-BE49-F238E27FC236}">
                    <a16:creationId xmlns:a16="http://schemas.microsoft.com/office/drawing/2014/main" id="{B5C22D28-24E4-4098-EA6B-FC06679236E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2"/>
                <a:stretch>
                  <a:fillRect l="-1491" t="-612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95302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2D9C25-FEA7-B3C2-4C70-0BBE2A3345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Vogelbek methode met 1 term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7F177EE8-9E85-99A8-BC74-CD9A18114729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nl-NL" dirty="0"/>
                  <a:t>Stel we hebben de formule zoals hiernaast</a:t>
                </a:r>
              </a:p>
              <a:p>
                <a:r>
                  <a:rPr lang="nl-NL" dirty="0"/>
                  <a:t>De vogelbek methode met 1 term zegt dus: </a:t>
                </a:r>
              </a:p>
              <a:p>
                <a14:m>
                  <m:oMath xmlns:m="http://schemas.openxmlformats.org/officeDocument/2006/math">
                    <m:r>
                      <a:rPr lang="nl-NL" b="0" i="1" smtClean="0">
                        <a:latin typeface="Cambria Math" panose="02040503050406030204" pitchFamily="18" charset="0"/>
                      </a:rPr>
                      <m:t>𝑎</m:t>
                    </m:r>
                    <m:d>
                      <m:dPr>
                        <m:ctrlPr>
                          <a:rPr lang="nl-NL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d>
                    <m:r>
                      <a:rPr lang="nl-NL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𝑎𝑏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𝑎𝑐</m:t>
                    </m:r>
                  </m:oMath>
                </a14:m>
                <a:endParaRPr lang="nl-NL" dirty="0"/>
              </a:p>
              <a:p>
                <a:endParaRPr lang="nl-NL" dirty="0"/>
              </a:p>
              <a:p>
                <a:endParaRPr lang="nl-NL" dirty="0"/>
              </a:p>
            </p:txBody>
          </p:sp>
        </mc:Choice>
        <mc:Fallback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7F177EE8-9E85-99A8-BC74-CD9A1811472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493" t="-1070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Tijdelijke aanduiding voor inhoud 3">
                <a:extLst>
                  <a:ext uri="{FF2B5EF4-FFF2-40B4-BE49-F238E27FC236}">
                    <a16:creationId xmlns:a16="http://schemas.microsoft.com/office/drawing/2014/main" id="{B5C22D28-24E4-4098-EA6B-FC06679236E1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nl-NL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nl-NL" b="0" dirty="0"/>
              </a:p>
              <a:p>
                <a:endParaRPr lang="nl-NL" dirty="0"/>
              </a:p>
            </p:txBody>
          </p:sp>
        </mc:Choice>
        <mc:Fallback>
          <p:sp>
            <p:nvSpPr>
              <p:cNvPr id="4" name="Tijdelijke aanduiding voor inhoud 3">
                <a:extLst>
                  <a:ext uri="{FF2B5EF4-FFF2-40B4-BE49-F238E27FC236}">
                    <a16:creationId xmlns:a16="http://schemas.microsoft.com/office/drawing/2014/main" id="{B5C22D28-24E4-4098-EA6B-FC06679236E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3"/>
                <a:stretch>
                  <a:fillRect l="-1491" t="-612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17526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2D9C25-FEA7-B3C2-4C70-0BBE2A3345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Vogelbek methode met 1 term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7F177EE8-9E85-99A8-BC74-CD9A18114729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nl-NL" dirty="0"/>
                  <a:t>Stel we hebben de formule zoals hiernaast</a:t>
                </a:r>
              </a:p>
              <a:p>
                <a:r>
                  <a:rPr lang="nl-NL" dirty="0"/>
                  <a:t>De vogelbek methode met 1 term zegt dus: </a:t>
                </a:r>
              </a:p>
              <a:p>
                <a14:m>
                  <m:oMath xmlns:m="http://schemas.openxmlformats.org/officeDocument/2006/math">
                    <m:r>
                      <a:rPr lang="nl-NL" b="0" i="1" smtClean="0">
                        <a:latin typeface="Cambria Math" panose="02040503050406030204" pitchFamily="18" charset="0"/>
                      </a:rPr>
                      <m:t>𝑎</m:t>
                    </m:r>
                    <m:d>
                      <m:dPr>
                        <m:ctrlPr>
                          <a:rPr lang="nl-NL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d>
                    <m:r>
                      <a:rPr lang="nl-NL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𝑎𝑏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𝑎𝑐</m:t>
                    </m:r>
                  </m:oMath>
                </a14:m>
                <a:endParaRPr lang="nl-NL" dirty="0"/>
              </a:p>
              <a:p>
                <a:r>
                  <a:rPr lang="nl-NL" dirty="0"/>
                  <a:t>Maar hoe?</a:t>
                </a:r>
              </a:p>
              <a:p>
                <a:endParaRPr lang="nl-NL" dirty="0"/>
              </a:p>
              <a:p>
                <a:endParaRPr lang="nl-NL" dirty="0"/>
              </a:p>
            </p:txBody>
          </p:sp>
        </mc:Choice>
        <mc:Fallback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7F177EE8-9E85-99A8-BC74-CD9A1811472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493" t="-1070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Tijdelijke aanduiding voor inhoud 3">
                <a:extLst>
                  <a:ext uri="{FF2B5EF4-FFF2-40B4-BE49-F238E27FC236}">
                    <a16:creationId xmlns:a16="http://schemas.microsoft.com/office/drawing/2014/main" id="{B5C22D28-24E4-4098-EA6B-FC06679236E1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nl-NL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nl-NL" b="0" dirty="0"/>
              </a:p>
              <a:p>
                <a:endParaRPr lang="nl-NL" dirty="0"/>
              </a:p>
            </p:txBody>
          </p:sp>
        </mc:Choice>
        <mc:Fallback>
          <p:sp>
            <p:nvSpPr>
              <p:cNvPr id="4" name="Tijdelijke aanduiding voor inhoud 3">
                <a:extLst>
                  <a:ext uri="{FF2B5EF4-FFF2-40B4-BE49-F238E27FC236}">
                    <a16:creationId xmlns:a16="http://schemas.microsoft.com/office/drawing/2014/main" id="{B5C22D28-24E4-4098-EA6B-FC06679236E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3"/>
                <a:stretch>
                  <a:fillRect l="-1491" t="-612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59162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2D9C25-FEA7-B3C2-4C70-0BBE2A3345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Vogelbek methode met 1 term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7F177EE8-9E85-99A8-BC74-CD9A18114729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nl-NL" dirty="0"/>
                  <a:t>Stel we hebben de formule zoals hiernaast</a:t>
                </a:r>
              </a:p>
              <a:p>
                <a:r>
                  <a:rPr lang="nl-NL" dirty="0"/>
                  <a:t>De vogelbek methode met 1 term zegt dus: </a:t>
                </a:r>
              </a:p>
              <a:p>
                <a14:m>
                  <m:oMath xmlns:m="http://schemas.openxmlformats.org/officeDocument/2006/math">
                    <m:r>
                      <a:rPr lang="nl-NL" b="0" i="1" smtClean="0">
                        <a:latin typeface="Cambria Math" panose="02040503050406030204" pitchFamily="18" charset="0"/>
                      </a:rPr>
                      <m:t>𝑎</m:t>
                    </m:r>
                    <m:d>
                      <m:dPr>
                        <m:ctrlPr>
                          <a:rPr lang="nl-NL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d>
                    <m:r>
                      <a:rPr lang="nl-NL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𝑎𝑏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𝑎𝑐</m:t>
                    </m:r>
                  </m:oMath>
                </a14:m>
                <a:endParaRPr lang="nl-NL" dirty="0"/>
              </a:p>
              <a:p>
                <a:r>
                  <a:rPr lang="nl-NL" dirty="0"/>
                  <a:t>Maar hoe?</a:t>
                </a:r>
              </a:p>
              <a:p>
                <a:endParaRPr lang="nl-NL" dirty="0"/>
              </a:p>
              <a:p>
                <a:endParaRPr lang="nl-NL" dirty="0"/>
              </a:p>
            </p:txBody>
          </p:sp>
        </mc:Choice>
        <mc:Fallback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7F177EE8-9E85-99A8-BC74-CD9A1811472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493" t="-1070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Tijdelijke aanduiding voor inhoud 3">
                <a:extLst>
                  <a:ext uri="{FF2B5EF4-FFF2-40B4-BE49-F238E27FC236}">
                    <a16:creationId xmlns:a16="http://schemas.microsoft.com/office/drawing/2014/main" id="{B5C22D28-24E4-4098-EA6B-FC06679236E1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nl-NL" b="0" i="1" smtClean="0">
                        <a:latin typeface="Cambria Math" panose="02040503050406030204" pitchFamily="18" charset="0"/>
                      </a:rPr>
                      <m:t>𝑎</m:t>
                    </m:r>
                    <m:d>
                      <m:dPr>
                        <m:ctrlPr>
                          <a:rPr lang="nl-NL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d>
                  </m:oMath>
                </a14:m>
                <a:endParaRPr lang="nl-NL" b="0" dirty="0"/>
              </a:p>
              <a:p>
                <a:endParaRPr lang="nl-NL" b="0" dirty="0"/>
              </a:p>
              <a:p>
                <a14:m>
                  <m:oMath xmlns:m="http://schemas.openxmlformats.org/officeDocument/2006/math">
                    <m:d>
                      <m:dPr>
                        <m:ctrlPr>
                          <a:rPr lang="nl-NL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…</m:t>
                        </m:r>
                      </m:e>
                    </m:d>
                    <m:r>
                      <a:rPr lang="nl-NL" b="0" i="1" smtClean="0">
                        <a:latin typeface="Cambria Math" panose="02040503050406030204" pitchFamily="18" charset="0"/>
                      </a:rPr>
                      <m:t>+(…)</m:t>
                    </m:r>
                  </m:oMath>
                </a14:m>
                <a:endParaRPr lang="nl-NL" b="0" dirty="0"/>
              </a:p>
            </p:txBody>
          </p:sp>
        </mc:Choice>
        <mc:Fallback>
          <p:sp>
            <p:nvSpPr>
              <p:cNvPr id="4" name="Tijdelijke aanduiding voor inhoud 3">
                <a:extLst>
                  <a:ext uri="{FF2B5EF4-FFF2-40B4-BE49-F238E27FC236}">
                    <a16:creationId xmlns:a16="http://schemas.microsoft.com/office/drawing/2014/main" id="{B5C22D28-24E4-4098-EA6B-FC06679236E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3"/>
                <a:stretch>
                  <a:fillRect l="-1491" t="-612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Pijl: gekromd omhoog 4">
            <a:extLst>
              <a:ext uri="{FF2B5EF4-FFF2-40B4-BE49-F238E27FC236}">
                <a16:creationId xmlns:a16="http://schemas.microsoft.com/office/drawing/2014/main" id="{D74BABA8-96B6-798B-A19B-F8030F8B67ED}"/>
              </a:ext>
            </a:extLst>
          </p:cNvPr>
          <p:cNvSpPr/>
          <p:nvPr/>
        </p:nvSpPr>
        <p:spPr>
          <a:xfrm>
            <a:off x="6848856" y="2606040"/>
            <a:ext cx="384048" cy="246888"/>
          </a:xfrm>
          <a:prstGeom prst="curved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6865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2D9C25-FEA7-B3C2-4C70-0BBE2A3345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Vogelbek methode met 1 term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7F177EE8-9E85-99A8-BC74-CD9A18114729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nl-NL" dirty="0"/>
                  <a:t>Stel we hebben de formule zoals hiernaast</a:t>
                </a:r>
              </a:p>
              <a:p>
                <a:r>
                  <a:rPr lang="nl-NL" dirty="0"/>
                  <a:t>De vogelbek methode met 1 term zegt dus: </a:t>
                </a:r>
              </a:p>
              <a:p>
                <a14:m>
                  <m:oMath xmlns:m="http://schemas.openxmlformats.org/officeDocument/2006/math">
                    <m:r>
                      <a:rPr lang="nl-NL" b="0" i="1" smtClean="0">
                        <a:latin typeface="Cambria Math" panose="02040503050406030204" pitchFamily="18" charset="0"/>
                      </a:rPr>
                      <m:t>𝑎</m:t>
                    </m:r>
                    <m:d>
                      <m:dPr>
                        <m:ctrlPr>
                          <a:rPr lang="nl-NL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d>
                    <m:r>
                      <a:rPr lang="nl-NL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𝑎𝑏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𝑎𝑐</m:t>
                    </m:r>
                  </m:oMath>
                </a14:m>
                <a:endParaRPr lang="nl-NL" dirty="0"/>
              </a:p>
              <a:p>
                <a:r>
                  <a:rPr lang="nl-NL" dirty="0"/>
                  <a:t>Maar hoe?</a:t>
                </a:r>
              </a:p>
              <a:p>
                <a:endParaRPr lang="nl-NL" dirty="0"/>
              </a:p>
              <a:p>
                <a:endParaRPr lang="nl-NL" dirty="0"/>
              </a:p>
            </p:txBody>
          </p:sp>
        </mc:Choice>
        <mc:Fallback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7F177EE8-9E85-99A8-BC74-CD9A1811472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493" t="-1070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Tijdelijke aanduiding voor inhoud 3">
                <a:extLst>
                  <a:ext uri="{FF2B5EF4-FFF2-40B4-BE49-F238E27FC236}">
                    <a16:creationId xmlns:a16="http://schemas.microsoft.com/office/drawing/2014/main" id="{B5C22D28-24E4-4098-EA6B-FC06679236E1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nl-NL" b="0" i="1" smtClean="0">
                        <a:latin typeface="Cambria Math" panose="02040503050406030204" pitchFamily="18" charset="0"/>
                      </a:rPr>
                      <m:t>𝑎</m:t>
                    </m:r>
                    <m:d>
                      <m:dPr>
                        <m:ctrlPr>
                          <a:rPr lang="nl-NL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d>
                  </m:oMath>
                </a14:m>
                <a:endParaRPr lang="nl-NL" b="0" dirty="0"/>
              </a:p>
              <a:p>
                <a:endParaRPr lang="nl-NL" b="0" dirty="0"/>
              </a:p>
              <a:p>
                <a14:m>
                  <m:oMath xmlns:m="http://schemas.openxmlformats.org/officeDocument/2006/math">
                    <m:d>
                      <m:dPr>
                        <m:ctrlPr>
                          <a:rPr lang="nl-NL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𝑎𝑏</m:t>
                        </m:r>
                      </m:e>
                    </m:d>
                    <m:r>
                      <a:rPr lang="nl-NL" b="0" i="1" smtClean="0">
                        <a:latin typeface="Cambria Math" panose="02040503050406030204" pitchFamily="18" charset="0"/>
                      </a:rPr>
                      <m:t>+(…)</m:t>
                    </m:r>
                  </m:oMath>
                </a14:m>
                <a:endParaRPr lang="nl-NL" b="0" dirty="0"/>
              </a:p>
            </p:txBody>
          </p:sp>
        </mc:Choice>
        <mc:Fallback>
          <p:sp>
            <p:nvSpPr>
              <p:cNvPr id="4" name="Tijdelijke aanduiding voor inhoud 3">
                <a:extLst>
                  <a:ext uri="{FF2B5EF4-FFF2-40B4-BE49-F238E27FC236}">
                    <a16:creationId xmlns:a16="http://schemas.microsoft.com/office/drawing/2014/main" id="{B5C22D28-24E4-4098-EA6B-FC06679236E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3"/>
                <a:stretch>
                  <a:fillRect l="-1491" t="-612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Pijl: gekromd omhoog 4">
            <a:extLst>
              <a:ext uri="{FF2B5EF4-FFF2-40B4-BE49-F238E27FC236}">
                <a16:creationId xmlns:a16="http://schemas.microsoft.com/office/drawing/2014/main" id="{D74BABA8-96B6-798B-A19B-F8030F8B67ED}"/>
              </a:ext>
            </a:extLst>
          </p:cNvPr>
          <p:cNvSpPr/>
          <p:nvPr/>
        </p:nvSpPr>
        <p:spPr>
          <a:xfrm>
            <a:off x="6848856" y="2606040"/>
            <a:ext cx="384048" cy="246888"/>
          </a:xfrm>
          <a:prstGeom prst="curved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2735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Educatieve onderwerpen, 16 x 9">
  <a:themeElements>
    <a:clrScheme name="Education">
      <a:dk1>
        <a:srgbClr val="3C4743"/>
      </a:dk1>
      <a:lt1>
        <a:srgbClr val="E5E6DA"/>
      </a:lt1>
      <a:dk2>
        <a:srgbClr val="000000"/>
      </a:dk2>
      <a:lt2>
        <a:srgbClr val="FFFFFF"/>
      </a:lt2>
      <a:accent1>
        <a:srgbClr val="DDC237"/>
      </a:accent1>
      <a:accent2>
        <a:srgbClr val="94A43E"/>
      </a:accent2>
      <a:accent3>
        <a:srgbClr val="6488A3"/>
      </a:accent3>
      <a:accent4>
        <a:srgbClr val="926E8F"/>
      </a:accent4>
      <a:accent5>
        <a:srgbClr val="96A1AA"/>
      </a:accent5>
      <a:accent6>
        <a:srgbClr val="A99E8A"/>
      </a:accent6>
      <a:hlink>
        <a:srgbClr val="6488A3"/>
      </a:hlink>
      <a:folHlink>
        <a:srgbClr val="926E8F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0525749_TF03462902_TF03462902" id="{B7C2723D-17BF-4B6F-9B73-075EE8BACA67}" vid="{2819DDAE-0280-4038-AFD5-620239D05CD1}"/>
    </a:ext>
  </a:extLst>
</a:theme>
</file>

<file path=ppt/theme/theme2.xml><?xml version="1.0" encoding="utf-8"?>
<a:theme xmlns:a="http://schemas.openxmlformats.org/drawingml/2006/main" name="Office-thema">
  <a:themeElements>
    <a:clrScheme name="Education">
      <a:dk1>
        <a:srgbClr val="3C4743"/>
      </a:dk1>
      <a:lt1>
        <a:srgbClr val="E5E6DA"/>
      </a:lt1>
      <a:dk2>
        <a:srgbClr val="000000"/>
      </a:dk2>
      <a:lt2>
        <a:srgbClr val="FFFFFF"/>
      </a:lt2>
      <a:accent1>
        <a:srgbClr val="DDC237"/>
      </a:accent1>
      <a:accent2>
        <a:srgbClr val="94A43E"/>
      </a:accent2>
      <a:accent3>
        <a:srgbClr val="6488A3"/>
      </a:accent3>
      <a:accent4>
        <a:srgbClr val="926E8F"/>
      </a:accent4>
      <a:accent5>
        <a:srgbClr val="96A1AA"/>
      </a:accent5>
      <a:accent6>
        <a:srgbClr val="A99E8A"/>
      </a:accent6>
      <a:hlink>
        <a:srgbClr val="6488A3"/>
      </a:hlink>
      <a:folHlink>
        <a:srgbClr val="926E8F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hema">
  <a:themeElements>
    <a:clrScheme name="Education">
      <a:dk1>
        <a:srgbClr val="3C4743"/>
      </a:dk1>
      <a:lt1>
        <a:srgbClr val="E5E6DA"/>
      </a:lt1>
      <a:dk2>
        <a:srgbClr val="000000"/>
      </a:dk2>
      <a:lt2>
        <a:srgbClr val="FFFFFF"/>
      </a:lt2>
      <a:accent1>
        <a:srgbClr val="DDC237"/>
      </a:accent1>
      <a:accent2>
        <a:srgbClr val="94A43E"/>
      </a:accent2>
      <a:accent3>
        <a:srgbClr val="6488A3"/>
      </a:accent3>
      <a:accent4>
        <a:srgbClr val="926E8F"/>
      </a:accent4>
      <a:accent5>
        <a:srgbClr val="96A1AA"/>
      </a:accent5>
      <a:accent6>
        <a:srgbClr val="A99E8A"/>
      </a:accent6>
      <a:hlink>
        <a:srgbClr val="6488A3"/>
      </a:hlink>
      <a:folHlink>
        <a:srgbClr val="926E8F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Presentatie met educatieve onderwerpen, ontwerp met schoolbordillustratie (breedbeeld)</Template>
  <TotalTime>20</TotalTime>
  <Words>912</Words>
  <Application>Microsoft Office PowerPoint</Application>
  <PresentationFormat>Breedbeeld</PresentationFormat>
  <Paragraphs>189</Paragraphs>
  <Slides>32</Slides>
  <Notes>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32</vt:i4>
      </vt:variant>
    </vt:vector>
  </HeadingPairs>
  <TitlesOfParts>
    <vt:vector size="37" baseType="lpstr">
      <vt:lpstr>Arial</vt:lpstr>
      <vt:lpstr>Calibri</vt:lpstr>
      <vt:lpstr>Cambria Math</vt:lpstr>
      <vt:lpstr>Wingdings</vt:lpstr>
      <vt:lpstr>Educatieve onderwerpen, 16 x 9</vt:lpstr>
      <vt:lpstr>Wiskunde online deel 1</vt:lpstr>
      <vt:lpstr>Wat gaan we deze cursus doen?</vt:lpstr>
      <vt:lpstr>Herleiden</vt:lpstr>
      <vt:lpstr>Vogelbek methode</vt:lpstr>
      <vt:lpstr>Vogelbek methode met 1 term</vt:lpstr>
      <vt:lpstr>Vogelbek methode met 1 term</vt:lpstr>
      <vt:lpstr>Vogelbek methode met 1 term</vt:lpstr>
      <vt:lpstr>Vogelbek methode met 1 term</vt:lpstr>
      <vt:lpstr>Vogelbek methode met 1 term</vt:lpstr>
      <vt:lpstr>Vogelbek methode met 1 term</vt:lpstr>
      <vt:lpstr>Vogelbek methode met 1 term</vt:lpstr>
      <vt:lpstr>Vogelbek methode met 1 term</vt:lpstr>
      <vt:lpstr>Vogelbek methode met 1 term</vt:lpstr>
      <vt:lpstr>Vogelbek methode met 1 term</vt:lpstr>
      <vt:lpstr>Vogelbek methode met 1 term</vt:lpstr>
      <vt:lpstr>Vogelbek methode met 1 term</vt:lpstr>
      <vt:lpstr>Vogelbek methode met 1 term</vt:lpstr>
      <vt:lpstr>Vogelbek methode met meerdere termen</vt:lpstr>
      <vt:lpstr>Vogelbek methode</vt:lpstr>
      <vt:lpstr>Vogelbek methode</vt:lpstr>
      <vt:lpstr>Vogelbek methode</vt:lpstr>
      <vt:lpstr>Vogelbek methode</vt:lpstr>
      <vt:lpstr>Vogelbek methode</vt:lpstr>
      <vt:lpstr>Vogelbek methode</vt:lpstr>
      <vt:lpstr>Vogelbek methode</vt:lpstr>
      <vt:lpstr>Kwadraten en haakjes</vt:lpstr>
      <vt:lpstr>Kwadraten en haakjes</vt:lpstr>
      <vt:lpstr>Kwadraten en haakjes</vt:lpstr>
      <vt:lpstr>Kwadraten en haakjes</vt:lpstr>
      <vt:lpstr>Kwadraten en haakjes</vt:lpstr>
      <vt:lpstr>Kwadraten en haakjes</vt:lpstr>
      <vt:lpstr>Terugblik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Graat, T. (Thijmen)</dc:creator>
  <cp:lastModifiedBy>Graat, T. (Thijmen)</cp:lastModifiedBy>
  <cp:revision>1</cp:revision>
  <dcterms:created xsi:type="dcterms:W3CDTF">2024-12-03T18:08:45Z</dcterms:created>
  <dcterms:modified xsi:type="dcterms:W3CDTF">2024-12-03T18:29:06Z</dcterms:modified>
</cp:coreProperties>
</file>