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microsoft.com/office/2020/02/relationships/classificationlabels" Target="docMetadata/LabelInfo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2"/>
  </p:notesMasterIdLst>
  <p:sldIdLst>
    <p:sldId id="256" r:id="rId2"/>
    <p:sldId id="262" r:id="rId3"/>
    <p:sldId id="257" r:id="rId4"/>
    <p:sldId id="258" r:id="rId5"/>
    <p:sldId id="259" r:id="rId6"/>
    <p:sldId id="260" r:id="rId7"/>
    <p:sldId id="263" r:id="rId8"/>
    <p:sldId id="264" r:id="rId9"/>
    <p:sldId id="261" r:id="rId10"/>
    <p:sldId id="267" r:id="rId11"/>
    <p:sldId id="266" r:id="rId12"/>
    <p:sldId id="268" r:id="rId13"/>
    <p:sldId id="269" r:id="rId14"/>
    <p:sldId id="271" r:id="rId15"/>
    <p:sldId id="270" r:id="rId16"/>
    <p:sldId id="265" r:id="rId17"/>
    <p:sldId id="273" r:id="rId18"/>
    <p:sldId id="274" r:id="rId19"/>
    <p:sldId id="275" r:id="rId20"/>
    <p:sldId id="276" r:id="rId21"/>
    <p:sldId id="281" r:id="rId22"/>
    <p:sldId id="282" r:id="rId23"/>
    <p:sldId id="283" r:id="rId24"/>
    <p:sldId id="285" r:id="rId25"/>
    <p:sldId id="286" r:id="rId26"/>
    <p:sldId id="287" r:id="rId27"/>
    <p:sldId id="289" r:id="rId28"/>
    <p:sldId id="288" r:id="rId29"/>
    <p:sldId id="290" r:id="rId30"/>
    <p:sldId id="291" r:id="rId31"/>
    <p:sldId id="272" r:id="rId32"/>
    <p:sldId id="278" r:id="rId33"/>
    <p:sldId id="279" r:id="rId34"/>
    <p:sldId id="280" r:id="rId35"/>
    <p:sldId id="293" r:id="rId36"/>
    <p:sldId id="294" r:id="rId37"/>
    <p:sldId id="295" r:id="rId38"/>
    <p:sldId id="296" r:id="rId39"/>
    <p:sldId id="297" r:id="rId40"/>
    <p:sldId id="277" r:id="rId41"/>
    <p:sldId id="300" r:id="rId42"/>
    <p:sldId id="301" r:id="rId43"/>
    <p:sldId id="298" r:id="rId44"/>
    <p:sldId id="299" r:id="rId45"/>
    <p:sldId id="302" r:id="rId46"/>
    <p:sldId id="303" r:id="rId47"/>
    <p:sldId id="304" r:id="rId48"/>
    <p:sldId id="306" r:id="rId49"/>
    <p:sldId id="307" r:id="rId50"/>
    <p:sldId id="305" r:id="rId51"/>
  </p:sldIdLst>
  <p:sldSz cx="12192000" cy="6858000"/>
  <p:notesSz cx="6791325" cy="992505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39EB9D3-F79C-42D0-A7F1-0F846C91B965}" v="9152" dt="2024-12-12T18:29:42.64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79005" autoAdjust="0"/>
  </p:normalViewPr>
  <p:slideViewPr>
    <p:cSldViewPr snapToGrid="0">
      <p:cViewPr varScale="1">
        <p:scale>
          <a:sx n="70" d="100"/>
          <a:sy n="70" d="100"/>
        </p:scale>
        <p:origin x="581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presProps" Target="presProps.xml"/><Relationship Id="rId58" Type="http://schemas.microsoft.com/office/2015/10/relationships/revisionInfo" Target="revisionInfo.xml"/><Relationship Id="rId5" Type="http://schemas.openxmlformats.org/officeDocument/2006/relationships/slide" Target="slides/slide4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microsoft.com/office/2016/11/relationships/changesInfo" Target="changesInfos/changesInfo1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notesMaster" Target="notesMasters/notesMaster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Graat, T. (Thijmen)" userId="a50cc2c2-5896-4e96-9476-f7b834d70072" providerId="ADAL" clId="{A39EB9D3-F79C-42D0-A7F1-0F846C91B965}"/>
    <pc:docChg chg="undo custSel addSld delSld modSld sldOrd addMainMaster delMainMaster modNotesMaster">
      <pc:chgData name="Graat, T. (Thijmen)" userId="a50cc2c2-5896-4e96-9476-f7b834d70072" providerId="ADAL" clId="{A39EB9D3-F79C-42D0-A7F1-0F846C91B965}" dt="2024-12-12T18:29:42.645" v="11033" actId="20577"/>
      <pc:docMkLst>
        <pc:docMk/>
      </pc:docMkLst>
      <pc:sldChg chg="addSp modSp new mod setBg modClrScheme addAnim chgLayout modNotesTx">
        <pc:chgData name="Graat, T. (Thijmen)" userId="a50cc2c2-5896-4e96-9476-f7b834d70072" providerId="ADAL" clId="{A39EB9D3-F79C-42D0-A7F1-0F846C91B965}" dt="2024-12-05T16:25:50.777" v="1917" actId="20577"/>
        <pc:sldMkLst>
          <pc:docMk/>
          <pc:sldMk cId="444348422" sldId="256"/>
        </pc:sldMkLst>
        <pc:spChg chg="mod">
          <ac:chgData name="Graat, T. (Thijmen)" userId="a50cc2c2-5896-4e96-9476-f7b834d70072" providerId="ADAL" clId="{A39EB9D3-F79C-42D0-A7F1-0F846C91B965}" dt="2024-12-05T16:11:30.840" v="61" actId="26606"/>
          <ac:spMkLst>
            <pc:docMk/>
            <pc:sldMk cId="444348422" sldId="256"/>
            <ac:spMk id="2" creationId="{9ABC16EB-CDD9-0A56-29B5-8242275DCA20}"/>
          </ac:spMkLst>
        </pc:spChg>
        <pc:spChg chg="mod">
          <ac:chgData name="Graat, T. (Thijmen)" userId="a50cc2c2-5896-4e96-9476-f7b834d70072" providerId="ADAL" clId="{A39EB9D3-F79C-42D0-A7F1-0F846C91B965}" dt="2024-12-05T16:11:30.840" v="61" actId="26606"/>
          <ac:spMkLst>
            <pc:docMk/>
            <pc:sldMk cId="444348422" sldId="256"/>
            <ac:spMk id="3" creationId="{6C3E03BF-E67F-B555-95D6-207780FCC03F}"/>
          </ac:spMkLst>
        </pc:spChg>
        <pc:spChg chg="add">
          <ac:chgData name="Graat, T. (Thijmen)" userId="a50cc2c2-5896-4e96-9476-f7b834d70072" providerId="ADAL" clId="{A39EB9D3-F79C-42D0-A7F1-0F846C91B965}" dt="2024-12-05T16:11:30.840" v="61" actId="26606"/>
          <ac:spMkLst>
            <pc:docMk/>
            <pc:sldMk cId="444348422" sldId="256"/>
            <ac:spMk id="9" creationId="{4187D111-0A9D-421B-84EB-FC5811C3A931}"/>
          </ac:spMkLst>
        </pc:spChg>
        <pc:spChg chg="add">
          <ac:chgData name="Graat, T. (Thijmen)" userId="a50cc2c2-5896-4e96-9476-f7b834d70072" providerId="ADAL" clId="{A39EB9D3-F79C-42D0-A7F1-0F846C91B965}" dt="2024-12-05T16:11:30.840" v="61" actId="26606"/>
          <ac:spMkLst>
            <pc:docMk/>
            <pc:sldMk cId="444348422" sldId="256"/>
            <ac:spMk id="44" creationId="{218D3B53-4071-48E8-9CB1-4566DAFA0BAE}"/>
          </ac:spMkLst>
        </pc:spChg>
        <pc:grpChg chg="add">
          <ac:chgData name="Graat, T. (Thijmen)" userId="a50cc2c2-5896-4e96-9476-f7b834d70072" providerId="ADAL" clId="{A39EB9D3-F79C-42D0-A7F1-0F846C91B965}" dt="2024-12-05T16:11:30.840" v="61" actId="26606"/>
          <ac:grpSpMkLst>
            <pc:docMk/>
            <pc:sldMk cId="444348422" sldId="256"/>
            <ac:grpSpMk id="11" creationId="{CEC7A2BB-E03E-436B-ABA5-3EBC8FB4066D}"/>
          </ac:grpSpMkLst>
        </pc:grpChg>
        <pc:picChg chg="add">
          <ac:chgData name="Graat, T. (Thijmen)" userId="a50cc2c2-5896-4e96-9476-f7b834d70072" providerId="ADAL" clId="{A39EB9D3-F79C-42D0-A7F1-0F846C91B965}" dt="2024-12-05T16:11:30.840" v="61" actId="26606"/>
          <ac:picMkLst>
            <pc:docMk/>
            <pc:sldMk cId="444348422" sldId="256"/>
            <ac:picMk id="4" creationId="{7B5E4973-C8C3-A5FE-ACCF-342A2128B3AB}"/>
          </ac:picMkLst>
        </pc:picChg>
      </pc:sldChg>
      <pc:sldChg chg="modSp new mod ord">
        <pc:chgData name="Graat, T. (Thijmen)" userId="a50cc2c2-5896-4e96-9476-f7b834d70072" providerId="ADAL" clId="{A39EB9D3-F79C-42D0-A7F1-0F846C91B965}" dt="2024-12-05T16:24:20.532" v="1532"/>
        <pc:sldMkLst>
          <pc:docMk/>
          <pc:sldMk cId="128194441" sldId="257"/>
        </pc:sldMkLst>
        <pc:spChg chg="mod">
          <ac:chgData name="Graat, T. (Thijmen)" userId="a50cc2c2-5896-4e96-9476-f7b834d70072" providerId="ADAL" clId="{A39EB9D3-F79C-42D0-A7F1-0F846C91B965}" dt="2024-12-05T16:12:09.682" v="98" actId="20577"/>
          <ac:spMkLst>
            <pc:docMk/>
            <pc:sldMk cId="128194441" sldId="257"/>
            <ac:spMk id="2" creationId="{4827C5D3-EADB-FE0D-ECA0-BBB1E1213069}"/>
          </ac:spMkLst>
        </pc:spChg>
        <pc:spChg chg="mod">
          <ac:chgData name="Graat, T. (Thijmen)" userId="a50cc2c2-5896-4e96-9476-f7b834d70072" providerId="ADAL" clId="{A39EB9D3-F79C-42D0-A7F1-0F846C91B965}" dt="2024-12-05T16:13:07.666" v="233" actId="20577"/>
          <ac:spMkLst>
            <pc:docMk/>
            <pc:sldMk cId="128194441" sldId="257"/>
            <ac:spMk id="3" creationId="{97F2CDA5-2B1D-DAA5-8644-442D21CB2023}"/>
          </ac:spMkLst>
        </pc:spChg>
      </pc:sldChg>
      <pc:sldChg chg="addSp delSp modSp add mod setBg addAnim modAnim">
        <pc:chgData name="Graat, T. (Thijmen)" userId="a50cc2c2-5896-4e96-9476-f7b834d70072" providerId="ADAL" clId="{A39EB9D3-F79C-42D0-A7F1-0F846C91B965}" dt="2024-12-05T16:28:40.646" v="2365" actId="22"/>
        <pc:sldMkLst>
          <pc:docMk/>
          <pc:sldMk cId="1666001613" sldId="258"/>
        </pc:sldMkLst>
        <pc:spChg chg="mod">
          <ac:chgData name="Graat, T. (Thijmen)" userId="a50cc2c2-5896-4e96-9476-f7b834d70072" providerId="ADAL" clId="{A39EB9D3-F79C-42D0-A7F1-0F846C91B965}" dt="2024-12-05T16:14:22.772" v="289" actId="26606"/>
          <ac:spMkLst>
            <pc:docMk/>
            <pc:sldMk cId="1666001613" sldId="258"/>
            <ac:spMk id="2" creationId="{4827C5D3-EADB-FE0D-ECA0-BBB1E1213069}"/>
          </ac:spMkLst>
        </pc:spChg>
        <pc:spChg chg="del mod">
          <ac:chgData name="Graat, T. (Thijmen)" userId="a50cc2c2-5896-4e96-9476-f7b834d70072" providerId="ADAL" clId="{A39EB9D3-F79C-42D0-A7F1-0F846C91B965}" dt="2024-12-05T16:13:52.259" v="261" actId="26606"/>
          <ac:spMkLst>
            <pc:docMk/>
            <pc:sldMk cId="1666001613" sldId="258"/>
            <ac:spMk id="3" creationId="{97F2CDA5-2B1D-DAA5-8644-442D21CB2023}"/>
          </ac:spMkLst>
        </pc:spChg>
        <pc:spChg chg="add del">
          <ac:chgData name="Graat, T. (Thijmen)" userId="a50cc2c2-5896-4e96-9476-f7b834d70072" providerId="ADAL" clId="{A39EB9D3-F79C-42D0-A7F1-0F846C91B965}" dt="2024-12-05T16:28:40.646" v="2365" actId="22"/>
          <ac:spMkLst>
            <pc:docMk/>
            <pc:sldMk cId="1666001613" sldId="258"/>
            <ac:spMk id="6" creationId="{F77EE844-6BED-F888-CC30-3F2DD8732DFD}"/>
          </ac:spMkLst>
        </pc:spChg>
        <pc:spChg chg="add del">
          <ac:chgData name="Graat, T. (Thijmen)" userId="a50cc2c2-5896-4e96-9476-f7b834d70072" providerId="ADAL" clId="{A39EB9D3-F79C-42D0-A7F1-0F846C91B965}" dt="2024-12-05T16:14:07.452" v="266" actId="26606"/>
          <ac:spMkLst>
            <pc:docMk/>
            <pc:sldMk cId="1666001613" sldId="258"/>
            <ac:spMk id="42" creationId="{2437C4A8-8E3A-4ADA-93B9-64737CE1ABB1}"/>
          </ac:spMkLst>
        </pc:spChg>
        <pc:spChg chg="add del">
          <ac:chgData name="Graat, T. (Thijmen)" userId="a50cc2c2-5896-4e96-9476-f7b834d70072" providerId="ADAL" clId="{A39EB9D3-F79C-42D0-A7F1-0F846C91B965}" dt="2024-12-05T16:14:07.452" v="266" actId="26606"/>
          <ac:spMkLst>
            <pc:docMk/>
            <pc:sldMk cId="1666001613" sldId="258"/>
            <ac:spMk id="44" creationId="{4E1EF4E8-5513-4BF5-BC41-04645281C672}"/>
          </ac:spMkLst>
        </pc:spChg>
        <pc:spChg chg="add del">
          <ac:chgData name="Graat, T. (Thijmen)" userId="a50cc2c2-5896-4e96-9476-f7b834d70072" providerId="ADAL" clId="{A39EB9D3-F79C-42D0-A7F1-0F846C91B965}" dt="2024-12-05T16:14:07.452" v="266" actId="26606"/>
          <ac:spMkLst>
            <pc:docMk/>
            <pc:sldMk cId="1666001613" sldId="258"/>
            <ac:spMk id="46" creationId="{D22FBD32-C88A-4C1D-BC76-613A93944B72}"/>
          </ac:spMkLst>
        </pc:spChg>
        <pc:spChg chg="add del">
          <ac:chgData name="Graat, T. (Thijmen)" userId="a50cc2c2-5896-4e96-9476-f7b834d70072" providerId="ADAL" clId="{A39EB9D3-F79C-42D0-A7F1-0F846C91B965}" dt="2024-12-05T16:14:22.772" v="289" actId="26606"/>
          <ac:spMkLst>
            <pc:docMk/>
            <pc:sldMk cId="1666001613" sldId="258"/>
            <ac:spMk id="117" creationId="{2437C4A8-8E3A-4ADA-93B9-64737CE1ABB1}"/>
          </ac:spMkLst>
        </pc:spChg>
        <pc:spChg chg="add del">
          <ac:chgData name="Graat, T. (Thijmen)" userId="a50cc2c2-5896-4e96-9476-f7b834d70072" providerId="ADAL" clId="{A39EB9D3-F79C-42D0-A7F1-0F846C91B965}" dt="2024-12-05T16:14:22.772" v="289" actId="26606"/>
          <ac:spMkLst>
            <pc:docMk/>
            <pc:sldMk cId="1666001613" sldId="258"/>
            <ac:spMk id="119" creationId="{BA6285CA-6AFA-4F27-AFB5-1B32CDE09B1A}"/>
          </ac:spMkLst>
        </pc:spChg>
        <pc:spChg chg="add del">
          <ac:chgData name="Graat, T. (Thijmen)" userId="a50cc2c2-5896-4e96-9476-f7b834d70072" providerId="ADAL" clId="{A39EB9D3-F79C-42D0-A7F1-0F846C91B965}" dt="2024-12-05T16:14:22.772" v="289" actId="26606"/>
          <ac:spMkLst>
            <pc:docMk/>
            <pc:sldMk cId="1666001613" sldId="258"/>
            <ac:spMk id="154" creationId="{A7050958-138C-4DA8-9DF5-1A9D65C19168}"/>
          </ac:spMkLst>
        </pc:spChg>
        <pc:spChg chg="add">
          <ac:chgData name="Graat, T. (Thijmen)" userId="a50cc2c2-5896-4e96-9476-f7b834d70072" providerId="ADAL" clId="{A39EB9D3-F79C-42D0-A7F1-0F846C91B965}" dt="2024-12-05T16:14:22.772" v="289" actId="26606"/>
          <ac:spMkLst>
            <pc:docMk/>
            <pc:sldMk cId="1666001613" sldId="258"/>
            <ac:spMk id="192" creationId="{2437C4A8-8E3A-4ADA-93B9-64737CE1ABB1}"/>
          </ac:spMkLst>
        </pc:spChg>
        <pc:spChg chg="add">
          <ac:chgData name="Graat, T. (Thijmen)" userId="a50cc2c2-5896-4e96-9476-f7b834d70072" providerId="ADAL" clId="{A39EB9D3-F79C-42D0-A7F1-0F846C91B965}" dt="2024-12-05T16:14:22.772" v="289" actId="26606"/>
          <ac:spMkLst>
            <pc:docMk/>
            <pc:sldMk cId="1666001613" sldId="258"/>
            <ac:spMk id="194" creationId="{4E1EF4E8-5513-4BF5-BC41-04645281C672}"/>
          </ac:spMkLst>
        </pc:spChg>
        <pc:spChg chg="add">
          <ac:chgData name="Graat, T. (Thijmen)" userId="a50cc2c2-5896-4e96-9476-f7b834d70072" providerId="ADAL" clId="{A39EB9D3-F79C-42D0-A7F1-0F846C91B965}" dt="2024-12-05T16:14:22.772" v="289" actId="26606"/>
          <ac:spMkLst>
            <pc:docMk/>
            <pc:sldMk cId="1666001613" sldId="258"/>
            <ac:spMk id="229" creationId="{00FA6579-9606-4A7A-8519-FBED9C6FAA91}"/>
          </ac:spMkLst>
        </pc:spChg>
        <pc:grpChg chg="add del">
          <ac:chgData name="Graat, T. (Thijmen)" userId="a50cc2c2-5896-4e96-9476-f7b834d70072" providerId="ADAL" clId="{A39EB9D3-F79C-42D0-A7F1-0F846C91B965}" dt="2024-12-05T16:14:07.452" v="266" actId="26606"/>
          <ac:grpSpMkLst>
            <pc:docMk/>
            <pc:sldMk cId="1666001613" sldId="258"/>
            <ac:grpSpMk id="9" creationId="{748618E9-EE2D-4864-9EEE-58939BD4FBBA}"/>
          </ac:grpSpMkLst>
        </pc:grpChg>
        <pc:grpChg chg="add del">
          <ac:chgData name="Graat, T. (Thijmen)" userId="a50cc2c2-5896-4e96-9476-f7b834d70072" providerId="ADAL" clId="{A39EB9D3-F79C-42D0-A7F1-0F846C91B965}" dt="2024-12-05T16:14:07.452" v="266" actId="26606"/>
          <ac:grpSpMkLst>
            <pc:docMk/>
            <pc:sldMk cId="1666001613" sldId="258"/>
            <ac:grpSpMk id="48" creationId="{53499997-BC46-4896-AEA5-37EC629D2291}"/>
          </ac:grpSpMkLst>
        </pc:grpChg>
        <pc:grpChg chg="add del">
          <ac:chgData name="Graat, T. (Thijmen)" userId="a50cc2c2-5896-4e96-9476-f7b834d70072" providerId="ADAL" clId="{A39EB9D3-F79C-42D0-A7F1-0F846C91B965}" dt="2024-12-05T16:14:22.772" v="289" actId="26606"/>
          <ac:grpSpMkLst>
            <pc:docMk/>
            <pc:sldMk cId="1666001613" sldId="258"/>
            <ac:grpSpMk id="84" creationId="{748618E9-EE2D-4864-9EEE-58939BD4FBBA}"/>
          </ac:grpSpMkLst>
        </pc:grpChg>
        <pc:grpChg chg="add del">
          <ac:chgData name="Graat, T. (Thijmen)" userId="a50cc2c2-5896-4e96-9476-f7b834d70072" providerId="ADAL" clId="{A39EB9D3-F79C-42D0-A7F1-0F846C91B965}" dt="2024-12-05T16:14:22.772" v="289" actId="26606"/>
          <ac:grpSpMkLst>
            <pc:docMk/>
            <pc:sldMk cId="1666001613" sldId="258"/>
            <ac:grpSpMk id="121" creationId="{7CC099DD-8E7F-4878-A418-76859A85E971}"/>
          </ac:grpSpMkLst>
        </pc:grpChg>
        <pc:grpChg chg="add">
          <ac:chgData name="Graat, T. (Thijmen)" userId="a50cc2c2-5896-4e96-9476-f7b834d70072" providerId="ADAL" clId="{A39EB9D3-F79C-42D0-A7F1-0F846C91B965}" dt="2024-12-05T16:14:22.772" v="289" actId="26606"/>
          <ac:grpSpMkLst>
            <pc:docMk/>
            <pc:sldMk cId="1666001613" sldId="258"/>
            <ac:grpSpMk id="159" creationId="{748618E9-EE2D-4864-9EEE-58939BD4FBBA}"/>
          </ac:grpSpMkLst>
        </pc:grpChg>
        <pc:grpChg chg="add">
          <ac:chgData name="Graat, T. (Thijmen)" userId="a50cc2c2-5896-4e96-9476-f7b834d70072" providerId="ADAL" clId="{A39EB9D3-F79C-42D0-A7F1-0F846C91B965}" dt="2024-12-05T16:14:22.772" v="289" actId="26606"/>
          <ac:grpSpMkLst>
            <pc:docMk/>
            <pc:sldMk cId="1666001613" sldId="258"/>
            <ac:grpSpMk id="196" creationId="{0854B02B-0B9C-4F1C-AA77-810192994456}"/>
          </ac:grpSpMkLst>
        </pc:grpChg>
        <pc:picChg chg="add mod">
          <ac:chgData name="Graat, T. (Thijmen)" userId="a50cc2c2-5896-4e96-9476-f7b834d70072" providerId="ADAL" clId="{A39EB9D3-F79C-42D0-A7F1-0F846C91B965}" dt="2024-12-05T16:14:22.772" v="289" actId="26606"/>
          <ac:picMkLst>
            <pc:docMk/>
            <pc:sldMk cId="1666001613" sldId="258"/>
            <ac:picMk id="5" creationId="{8B62F469-DA25-302D-4526-06D1C051E219}"/>
          </ac:picMkLst>
        </pc:picChg>
      </pc:sldChg>
      <pc:sldChg chg="addSp modSp add mod ord modAnim modNotesTx">
        <pc:chgData name="Graat, T. (Thijmen)" userId="a50cc2c2-5896-4e96-9476-f7b834d70072" providerId="ADAL" clId="{A39EB9D3-F79C-42D0-A7F1-0F846C91B965}" dt="2024-12-05T16:27:14.287" v="2163" actId="20577"/>
        <pc:sldMkLst>
          <pc:docMk/>
          <pc:sldMk cId="2312228684" sldId="259"/>
        </pc:sldMkLst>
        <pc:spChg chg="mod">
          <ac:chgData name="Graat, T. (Thijmen)" userId="a50cc2c2-5896-4e96-9476-f7b834d70072" providerId="ADAL" clId="{A39EB9D3-F79C-42D0-A7F1-0F846C91B965}" dt="2024-12-05T16:15:06.096" v="314" actId="20577"/>
          <ac:spMkLst>
            <pc:docMk/>
            <pc:sldMk cId="2312228684" sldId="259"/>
            <ac:spMk id="2" creationId="{4827C5D3-EADB-FE0D-ECA0-BBB1E1213069}"/>
          </ac:spMkLst>
        </pc:spChg>
        <pc:spChg chg="mod">
          <ac:chgData name="Graat, T. (Thijmen)" userId="a50cc2c2-5896-4e96-9476-f7b834d70072" providerId="ADAL" clId="{A39EB9D3-F79C-42D0-A7F1-0F846C91B965}" dt="2024-12-05T16:20:52.621" v="746" actId="20577"/>
          <ac:spMkLst>
            <pc:docMk/>
            <pc:sldMk cId="2312228684" sldId="259"/>
            <ac:spMk id="3" creationId="{97F2CDA5-2B1D-DAA5-8644-442D21CB2023}"/>
          </ac:spMkLst>
        </pc:spChg>
        <pc:spChg chg="add">
          <ac:chgData name="Graat, T. (Thijmen)" userId="a50cc2c2-5896-4e96-9476-f7b834d70072" providerId="ADAL" clId="{A39EB9D3-F79C-42D0-A7F1-0F846C91B965}" dt="2024-12-05T16:17:19.642" v="326"/>
          <ac:spMkLst>
            <pc:docMk/>
            <pc:sldMk cId="2312228684" sldId="259"/>
            <ac:spMk id="4" creationId="{52A2C180-44CB-3DEC-DF8E-64C7DE678FF6}"/>
          </ac:spMkLst>
        </pc:spChg>
        <pc:spChg chg="add">
          <ac:chgData name="Graat, T. (Thijmen)" userId="a50cc2c2-5896-4e96-9476-f7b834d70072" providerId="ADAL" clId="{A39EB9D3-F79C-42D0-A7F1-0F846C91B965}" dt="2024-12-05T16:17:21.595" v="327"/>
          <ac:spMkLst>
            <pc:docMk/>
            <pc:sldMk cId="2312228684" sldId="259"/>
            <ac:spMk id="5" creationId="{8F3060BE-7793-C723-DC74-56CF6CF14DD9}"/>
          </ac:spMkLst>
        </pc:spChg>
      </pc:sldChg>
      <pc:sldChg chg="modSp add mod modAnim modNotesTx">
        <pc:chgData name="Graat, T. (Thijmen)" userId="a50cc2c2-5896-4e96-9476-f7b834d70072" providerId="ADAL" clId="{A39EB9D3-F79C-42D0-A7F1-0F846C91B965}" dt="2024-12-10T18:52:37.001" v="4294" actId="20577"/>
        <pc:sldMkLst>
          <pc:docMk/>
          <pc:sldMk cId="840056525" sldId="260"/>
        </pc:sldMkLst>
        <pc:spChg chg="mod">
          <ac:chgData name="Graat, T. (Thijmen)" userId="a50cc2c2-5896-4e96-9476-f7b834d70072" providerId="ADAL" clId="{A39EB9D3-F79C-42D0-A7F1-0F846C91B965}" dt="2024-12-05T16:21:05.344" v="760" actId="20577"/>
          <ac:spMkLst>
            <pc:docMk/>
            <pc:sldMk cId="840056525" sldId="260"/>
            <ac:spMk id="2" creationId="{4827C5D3-EADB-FE0D-ECA0-BBB1E1213069}"/>
          </ac:spMkLst>
        </pc:spChg>
        <pc:spChg chg="mod">
          <ac:chgData name="Graat, T. (Thijmen)" userId="a50cc2c2-5896-4e96-9476-f7b834d70072" providerId="ADAL" clId="{A39EB9D3-F79C-42D0-A7F1-0F846C91B965}" dt="2024-12-10T18:52:37.001" v="4294" actId="20577"/>
          <ac:spMkLst>
            <pc:docMk/>
            <pc:sldMk cId="840056525" sldId="260"/>
            <ac:spMk id="3" creationId="{97F2CDA5-2B1D-DAA5-8644-442D21CB2023}"/>
          </ac:spMkLst>
        </pc:spChg>
      </pc:sldChg>
      <pc:sldChg chg="modSp add modAnim modNotesTx">
        <pc:chgData name="Graat, T. (Thijmen)" userId="a50cc2c2-5896-4e96-9476-f7b834d70072" providerId="ADAL" clId="{A39EB9D3-F79C-42D0-A7F1-0F846C91B965}" dt="2024-12-05T19:16:04.546" v="2677" actId="20577"/>
        <pc:sldMkLst>
          <pc:docMk/>
          <pc:sldMk cId="3446405556" sldId="261"/>
        </pc:sldMkLst>
        <pc:spChg chg="mod">
          <ac:chgData name="Graat, T. (Thijmen)" userId="a50cc2c2-5896-4e96-9476-f7b834d70072" providerId="ADAL" clId="{A39EB9D3-F79C-42D0-A7F1-0F846C91B965}" dt="2024-12-05T19:16:04.546" v="2677" actId="20577"/>
          <ac:spMkLst>
            <pc:docMk/>
            <pc:sldMk cId="3446405556" sldId="261"/>
            <ac:spMk id="2" creationId="{4827C5D3-EADB-FE0D-ECA0-BBB1E1213069}"/>
          </ac:spMkLst>
        </pc:spChg>
        <pc:spChg chg="mod">
          <ac:chgData name="Graat, T. (Thijmen)" userId="a50cc2c2-5896-4e96-9476-f7b834d70072" providerId="ADAL" clId="{A39EB9D3-F79C-42D0-A7F1-0F846C91B965}" dt="2024-12-05T16:33:02.007" v="2645" actId="20577"/>
          <ac:spMkLst>
            <pc:docMk/>
            <pc:sldMk cId="3446405556" sldId="261"/>
            <ac:spMk id="3" creationId="{97F2CDA5-2B1D-DAA5-8644-442D21CB2023}"/>
          </ac:spMkLst>
        </pc:spChg>
      </pc:sldChg>
      <pc:sldChg chg="modSp add mod ord modNotesTx">
        <pc:chgData name="Graat, T. (Thijmen)" userId="a50cc2c2-5896-4e96-9476-f7b834d70072" providerId="ADAL" clId="{A39EB9D3-F79C-42D0-A7F1-0F846C91B965}" dt="2024-12-05T16:26:32.923" v="2131" actId="20577"/>
        <pc:sldMkLst>
          <pc:docMk/>
          <pc:sldMk cId="1170593807" sldId="262"/>
        </pc:sldMkLst>
        <pc:spChg chg="mod">
          <ac:chgData name="Graat, T. (Thijmen)" userId="a50cc2c2-5896-4e96-9476-f7b834d70072" providerId="ADAL" clId="{A39EB9D3-F79C-42D0-A7F1-0F846C91B965}" dt="2024-12-05T16:23:22.473" v="1225" actId="20577"/>
          <ac:spMkLst>
            <pc:docMk/>
            <pc:sldMk cId="1170593807" sldId="262"/>
            <ac:spMk id="2" creationId="{4827C5D3-EADB-FE0D-ECA0-BBB1E1213069}"/>
          </ac:spMkLst>
        </pc:spChg>
        <pc:spChg chg="mod">
          <ac:chgData name="Graat, T. (Thijmen)" userId="a50cc2c2-5896-4e96-9476-f7b834d70072" providerId="ADAL" clId="{A39EB9D3-F79C-42D0-A7F1-0F846C91B965}" dt="2024-12-05T16:24:16.927" v="1530" actId="20577"/>
          <ac:spMkLst>
            <pc:docMk/>
            <pc:sldMk cId="1170593807" sldId="262"/>
            <ac:spMk id="3" creationId="{97F2CDA5-2B1D-DAA5-8644-442D21CB2023}"/>
          </ac:spMkLst>
        </pc:spChg>
      </pc:sldChg>
      <pc:sldChg chg="delSp add del ord setBg delDesignElem">
        <pc:chgData name="Graat, T. (Thijmen)" userId="a50cc2c2-5896-4e96-9476-f7b834d70072" providerId="ADAL" clId="{A39EB9D3-F79C-42D0-A7F1-0F846C91B965}" dt="2024-12-05T16:28:51.430" v="2373" actId="47"/>
        <pc:sldMkLst>
          <pc:docMk/>
          <pc:sldMk cId="700725987" sldId="263"/>
        </pc:sldMkLst>
        <pc:spChg chg="del">
          <ac:chgData name="Graat, T. (Thijmen)" userId="a50cc2c2-5896-4e96-9476-f7b834d70072" providerId="ADAL" clId="{A39EB9D3-F79C-42D0-A7F1-0F846C91B965}" dt="2024-12-05T16:28:41.693" v="2367"/>
          <ac:spMkLst>
            <pc:docMk/>
            <pc:sldMk cId="700725987" sldId="263"/>
            <ac:spMk id="192" creationId="{2437C4A8-8E3A-4ADA-93B9-64737CE1ABB1}"/>
          </ac:spMkLst>
        </pc:spChg>
        <pc:spChg chg="del">
          <ac:chgData name="Graat, T. (Thijmen)" userId="a50cc2c2-5896-4e96-9476-f7b834d70072" providerId="ADAL" clId="{A39EB9D3-F79C-42D0-A7F1-0F846C91B965}" dt="2024-12-05T16:28:41.693" v="2367"/>
          <ac:spMkLst>
            <pc:docMk/>
            <pc:sldMk cId="700725987" sldId="263"/>
            <ac:spMk id="194" creationId="{4E1EF4E8-5513-4BF5-BC41-04645281C672}"/>
          </ac:spMkLst>
        </pc:spChg>
        <pc:spChg chg="del">
          <ac:chgData name="Graat, T. (Thijmen)" userId="a50cc2c2-5896-4e96-9476-f7b834d70072" providerId="ADAL" clId="{A39EB9D3-F79C-42D0-A7F1-0F846C91B965}" dt="2024-12-05T16:28:41.693" v="2367"/>
          <ac:spMkLst>
            <pc:docMk/>
            <pc:sldMk cId="700725987" sldId="263"/>
            <ac:spMk id="229" creationId="{00FA6579-9606-4A7A-8519-FBED9C6FAA91}"/>
          </ac:spMkLst>
        </pc:spChg>
        <pc:grpChg chg="del">
          <ac:chgData name="Graat, T. (Thijmen)" userId="a50cc2c2-5896-4e96-9476-f7b834d70072" providerId="ADAL" clId="{A39EB9D3-F79C-42D0-A7F1-0F846C91B965}" dt="2024-12-05T16:28:41.693" v="2367"/>
          <ac:grpSpMkLst>
            <pc:docMk/>
            <pc:sldMk cId="700725987" sldId="263"/>
            <ac:grpSpMk id="159" creationId="{748618E9-EE2D-4864-9EEE-58939BD4FBBA}"/>
          </ac:grpSpMkLst>
        </pc:grpChg>
        <pc:grpChg chg="del">
          <ac:chgData name="Graat, T. (Thijmen)" userId="a50cc2c2-5896-4e96-9476-f7b834d70072" providerId="ADAL" clId="{A39EB9D3-F79C-42D0-A7F1-0F846C91B965}" dt="2024-12-05T16:28:41.693" v="2367"/>
          <ac:grpSpMkLst>
            <pc:docMk/>
            <pc:sldMk cId="700725987" sldId="263"/>
            <ac:grpSpMk id="196" creationId="{0854B02B-0B9C-4F1C-AA77-810192994456}"/>
          </ac:grpSpMkLst>
        </pc:grpChg>
      </pc:sldChg>
      <pc:sldChg chg="addSp delSp modSp add mod ord setBg delDesignElem">
        <pc:chgData name="Graat, T. (Thijmen)" userId="a50cc2c2-5896-4e96-9476-f7b834d70072" providerId="ADAL" clId="{A39EB9D3-F79C-42D0-A7F1-0F846C91B965}" dt="2024-12-05T16:29:14.558" v="2399" actId="20577"/>
        <pc:sldMkLst>
          <pc:docMk/>
          <pc:sldMk cId="2010686924" sldId="263"/>
        </pc:sldMkLst>
        <pc:spChg chg="mod">
          <ac:chgData name="Graat, T. (Thijmen)" userId="a50cc2c2-5896-4e96-9476-f7b834d70072" providerId="ADAL" clId="{A39EB9D3-F79C-42D0-A7F1-0F846C91B965}" dt="2024-12-05T16:29:14.558" v="2399" actId="20577"/>
          <ac:spMkLst>
            <pc:docMk/>
            <pc:sldMk cId="2010686924" sldId="263"/>
            <ac:spMk id="2" creationId="{4827C5D3-EADB-FE0D-ECA0-BBB1E1213069}"/>
          </ac:spMkLst>
        </pc:spChg>
        <pc:spChg chg="add">
          <ac:chgData name="Graat, T. (Thijmen)" userId="a50cc2c2-5896-4e96-9476-f7b834d70072" providerId="ADAL" clId="{A39EB9D3-F79C-42D0-A7F1-0F846C91B965}" dt="2024-12-05T16:29:00.068" v="2378" actId="26606"/>
          <ac:spMkLst>
            <pc:docMk/>
            <pc:sldMk cId="2010686924" sldId="263"/>
            <ac:spMk id="43" creationId="{2437C4A8-8E3A-4ADA-93B9-64737CE1ABB1}"/>
          </ac:spMkLst>
        </pc:spChg>
        <pc:spChg chg="add">
          <ac:chgData name="Graat, T. (Thijmen)" userId="a50cc2c2-5896-4e96-9476-f7b834d70072" providerId="ADAL" clId="{A39EB9D3-F79C-42D0-A7F1-0F846C91B965}" dt="2024-12-05T16:29:00.068" v="2378" actId="26606"/>
          <ac:spMkLst>
            <pc:docMk/>
            <pc:sldMk cId="2010686924" sldId="263"/>
            <ac:spMk id="45" creationId="{4E1EF4E8-5513-4BF5-BC41-04645281C672}"/>
          </ac:spMkLst>
        </pc:spChg>
        <pc:spChg chg="add">
          <ac:chgData name="Graat, T. (Thijmen)" userId="a50cc2c2-5896-4e96-9476-f7b834d70072" providerId="ADAL" clId="{A39EB9D3-F79C-42D0-A7F1-0F846C91B965}" dt="2024-12-05T16:29:00.068" v="2378" actId="26606"/>
          <ac:spMkLst>
            <pc:docMk/>
            <pc:sldMk cId="2010686924" sldId="263"/>
            <ac:spMk id="80" creationId="{00FA6579-9606-4A7A-8519-FBED9C6FAA91}"/>
          </ac:spMkLst>
        </pc:spChg>
        <pc:spChg chg="del">
          <ac:chgData name="Graat, T. (Thijmen)" userId="a50cc2c2-5896-4e96-9476-f7b834d70072" providerId="ADAL" clId="{A39EB9D3-F79C-42D0-A7F1-0F846C91B965}" dt="2024-12-05T16:28:55.980" v="2375"/>
          <ac:spMkLst>
            <pc:docMk/>
            <pc:sldMk cId="2010686924" sldId="263"/>
            <ac:spMk id="192" creationId="{2437C4A8-8E3A-4ADA-93B9-64737CE1ABB1}"/>
          </ac:spMkLst>
        </pc:spChg>
        <pc:spChg chg="del">
          <ac:chgData name="Graat, T. (Thijmen)" userId="a50cc2c2-5896-4e96-9476-f7b834d70072" providerId="ADAL" clId="{A39EB9D3-F79C-42D0-A7F1-0F846C91B965}" dt="2024-12-05T16:28:55.980" v="2375"/>
          <ac:spMkLst>
            <pc:docMk/>
            <pc:sldMk cId="2010686924" sldId="263"/>
            <ac:spMk id="194" creationId="{4E1EF4E8-5513-4BF5-BC41-04645281C672}"/>
          </ac:spMkLst>
        </pc:spChg>
        <pc:spChg chg="del">
          <ac:chgData name="Graat, T. (Thijmen)" userId="a50cc2c2-5896-4e96-9476-f7b834d70072" providerId="ADAL" clId="{A39EB9D3-F79C-42D0-A7F1-0F846C91B965}" dt="2024-12-05T16:28:55.980" v="2375"/>
          <ac:spMkLst>
            <pc:docMk/>
            <pc:sldMk cId="2010686924" sldId="263"/>
            <ac:spMk id="229" creationId="{00FA6579-9606-4A7A-8519-FBED9C6FAA91}"/>
          </ac:spMkLst>
        </pc:spChg>
        <pc:grpChg chg="add">
          <ac:chgData name="Graat, T. (Thijmen)" userId="a50cc2c2-5896-4e96-9476-f7b834d70072" providerId="ADAL" clId="{A39EB9D3-F79C-42D0-A7F1-0F846C91B965}" dt="2024-12-05T16:29:00.068" v="2378" actId="26606"/>
          <ac:grpSpMkLst>
            <pc:docMk/>
            <pc:sldMk cId="2010686924" sldId="263"/>
            <ac:grpSpMk id="10" creationId="{748618E9-EE2D-4864-9EEE-58939BD4FBBA}"/>
          </ac:grpSpMkLst>
        </pc:grpChg>
        <pc:grpChg chg="add">
          <ac:chgData name="Graat, T. (Thijmen)" userId="a50cc2c2-5896-4e96-9476-f7b834d70072" providerId="ADAL" clId="{A39EB9D3-F79C-42D0-A7F1-0F846C91B965}" dt="2024-12-05T16:29:00.068" v="2378" actId="26606"/>
          <ac:grpSpMkLst>
            <pc:docMk/>
            <pc:sldMk cId="2010686924" sldId="263"/>
            <ac:grpSpMk id="47" creationId="{0854B02B-0B9C-4F1C-AA77-810192994456}"/>
          </ac:grpSpMkLst>
        </pc:grpChg>
        <pc:grpChg chg="del">
          <ac:chgData name="Graat, T. (Thijmen)" userId="a50cc2c2-5896-4e96-9476-f7b834d70072" providerId="ADAL" clId="{A39EB9D3-F79C-42D0-A7F1-0F846C91B965}" dt="2024-12-05T16:28:55.980" v="2375"/>
          <ac:grpSpMkLst>
            <pc:docMk/>
            <pc:sldMk cId="2010686924" sldId="263"/>
            <ac:grpSpMk id="159" creationId="{748618E9-EE2D-4864-9EEE-58939BD4FBBA}"/>
          </ac:grpSpMkLst>
        </pc:grpChg>
        <pc:grpChg chg="del">
          <ac:chgData name="Graat, T. (Thijmen)" userId="a50cc2c2-5896-4e96-9476-f7b834d70072" providerId="ADAL" clId="{A39EB9D3-F79C-42D0-A7F1-0F846C91B965}" dt="2024-12-05T16:28:55.980" v="2375"/>
          <ac:grpSpMkLst>
            <pc:docMk/>
            <pc:sldMk cId="2010686924" sldId="263"/>
            <ac:grpSpMk id="196" creationId="{0854B02B-0B9C-4F1C-AA77-810192994456}"/>
          </ac:grpSpMkLst>
        </pc:grpChg>
      </pc:sldChg>
      <pc:sldChg chg="addSp delSp add del setBg delDesignElem">
        <pc:chgData name="Graat, T. (Thijmen)" userId="a50cc2c2-5896-4e96-9476-f7b834d70072" providerId="ADAL" clId="{A39EB9D3-F79C-42D0-A7F1-0F846C91B965}" dt="2024-12-05T16:29:02.630" v="2381"/>
        <pc:sldMkLst>
          <pc:docMk/>
          <pc:sldMk cId="196420730" sldId="264"/>
        </pc:sldMkLst>
        <pc:spChg chg="add del">
          <ac:chgData name="Graat, T. (Thijmen)" userId="a50cc2c2-5896-4e96-9476-f7b834d70072" providerId="ADAL" clId="{A39EB9D3-F79C-42D0-A7F1-0F846C91B965}" dt="2024-12-05T16:29:02.630" v="2381"/>
          <ac:spMkLst>
            <pc:docMk/>
            <pc:sldMk cId="196420730" sldId="264"/>
            <ac:spMk id="43" creationId="{2437C4A8-8E3A-4ADA-93B9-64737CE1ABB1}"/>
          </ac:spMkLst>
        </pc:spChg>
        <pc:spChg chg="add del">
          <ac:chgData name="Graat, T. (Thijmen)" userId="a50cc2c2-5896-4e96-9476-f7b834d70072" providerId="ADAL" clId="{A39EB9D3-F79C-42D0-A7F1-0F846C91B965}" dt="2024-12-05T16:29:02.630" v="2381"/>
          <ac:spMkLst>
            <pc:docMk/>
            <pc:sldMk cId="196420730" sldId="264"/>
            <ac:spMk id="45" creationId="{4E1EF4E8-5513-4BF5-BC41-04645281C672}"/>
          </ac:spMkLst>
        </pc:spChg>
        <pc:spChg chg="add del">
          <ac:chgData name="Graat, T. (Thijmen)" userId="a50cc2c2-5896-4e96-9476-f7b834d70072" providerId="ADAL" clId="{A39EB9D3-F79C-42D0-A7F1-0F846C91B965}" dt="2024-12-05T16:29:02.630" v="2381"/>
          <ac:spMkLst>
            <pc:docMk/>
            <pc:sldMk cId="196420730" sldId="264"/>
            <ac:spMk id="80" creationId="{00FA6579-9606-4A7A-8519-FBED9C6FAA91}"/>
          </ac:spMkLst>
        </pc:spChg>
        <pc:grpChg chg="add del">
          <ac:chgData name="Graat, T. (Thijmen)" userId="a50cc2c2-5896-4e96-9476-f7b834d70072" providerId="ADAL" clId="{A39EB9D3-F79C-42D0-A7F1-0F846C91B965}" dt="2024-12-05T16:29:02.630" v="2381"/>
          <ac:grpSpMkLst>
            <pc:docMk/>
            <pc:sldMk cId="196420730" sldId="264"/>
            <ac:grpSpMk id="10" creationId="{748618E9-EE2D-4864-9EEE-58939BD4FBBA}"/>
          </ac:grpSpMkLst>
        </pc:grpChg>
        <pc:grpChg chg="add del">
          <ac:chgData name="Graat, T. (Thijmen)" userId="a50cc2c2-5896-4e96-9476-f7b834d70072" providerId="ADAL" clId="{A39EB9D3-F79C-42D0-A7F1-0F846C91B965}" dt="2024-12-05T16:29:02.630" v="2381"/>
          <ac:grpSpMkLst>
            <pc:docMk/>
            <pc:sldMk cId="196420730" sldId="264"/>
            <ac:grpSpMk id="47" creationId="{0854B02B-0B9C-4F1C-AA77-810192994456}"/>
          </ac:grpSpMkLst>
        </pc:grpChg>
      </pc:sldChg>
      <pc:sldChg chg="addSp delSp add del setBg delDesignElem">
        <pc:chgData name="Graat, T. (Thijmen)" userId="a50cc2c2-5896-4e96-9476-f7b834d70072" providerId="ADAL" clId="{A39EB9D3-F79C-42D0-A7F1-0F846C91B965}" dt="2024-12-05T16:28:47.449" v="2372"/>
        <pc:sldMkLst>
          <pc:docMk/>
          <pc:sldMk cId="863570681" sldId="264"/>
        </pc:sldMkLst>
        <pc:spChg chg="add del">
          <ac:chgData name="Graat, T. (Thijmen)" userId="a50cc2c2-5896-4e96-9476-f7b834d70072" providerId="ADAL" clId="{A39EB9D3-F79C-42D0-A7F1-0F846C91B965}" dt="2024-12-05T16:28:47.449" v="2372"/>
          <ac:spMkLst>
            <pc:docMk/>
            <pc:sldMk cId="863570681" sldId="264"/>
            <ac:spMk id="192" creationId="{2437C4A8-8E3A-4ADA-93B9-64737CE1ABB1}"/>
          </ac:spMkLst>
        </pc:spChg>
        <pc:spChg chg="add del">
          <ac:chgData name="Graat, T. (Thijmen)" userId="a50cc2c2-5896-4e96-9476-f7b834d70072" providerId="ADAL" clId="{A39EB9D3-F79C-42D0-A7F1-0F846C91B965}" dt="2024-12-05T16:28:47.449" v="2372"/>
          <ac:spMkLst>
            <pc:docMk/>
            <pc:sldMk cId="863570681" sldId="264"/>
            <ac:spMk id="194" creationId="{4E1EF4E8-5513-4BF5-BC41-04645281C672}"/>
          </ac:spMkLst>
        </pc:spChg>
        <pc:spChg chg="add del">
          <ac:chgData name="Graat, T. (Thijmen)" userId="a50cc2c2-5896-4e96-9476-f7b834d70072" providerId="ADAL" clId="{A39EB9D3-F79C-42D0-A7F1-0F846C91B965}" dt="2024-12-05T16:28:47.449" v="2372"/>
          <ac:spMkLst>
            <pc:docMk/>
            <pc:sldMk cId="863570681" sldId="264"/>
            <ac:spMk id="229" creationId="{00FA6579-9606-4A7A-8519-FBED9C6FAA91}"/>
          </ac:spMkLst>
        </pc:spChg>
        <pc:grpChg chg="add del">
          <ac:chgData name="Graat, T. (Thijmen)" userId="a50cc2c2-5896-4e96-9476-f7b834d70072" providerId="ADAL" clId="{A39EB9D3-F79C-42D0-A7F1-0F846C91B965}" dt="2024-12-05T16:28:47.449" v="2372"/>
          <ac:grpSpMkLst>
            <pc:docMk/>
            <pc:sldMk cId="863570681" sldId="264"/>
            <ac:grpSpMk id="159" creationId="{748618E9-EE2D-4864-9EEE-58939BD4FBBA}"/>
          </ac:grpSpMkLst>
        </pc:grpChg>
        <pc:grpChg chg="add del">
          <ac:chgData name="Graat, T. (Thijmen)" userId="a50cc2c2-5896-4e96-9476-f7b834d70072" providerId="ADAL" clId="{A39EB9D3-F79C-42D0-A7F1-0F846C91B965}" dt="2024-12-05T16:28:47.449" v="2372"/>
          <ac:grpSpMkLst>
            <pc:docMk/>
            <pc:sldMk cId="863570681" sldId="264"/>
            <ac:grpSpMk id="196" creationId="{0854B02B-0B9C-4F1C-AA77-810192994456}"/>
          </ac:grpSpMkLst>
        </pc:grpChg>
      </pc:sldChg>
      <pc:sldChg chg="addSp delSp add del setBg delDesignElem">
        <pc:chgData name="Graat, T. (Thijmen)" userId="a50cc2c2-5896-4e96-9476-f7b834d70072" providerId="ADAL" clId="{A39EB9D3-F79C-42D0-A7F1-0F846C91B965}" dt="2024-12-05T16:29:07.803" v="2387"/>
        <pc:sldMkLst>
          <pc:docMk/>
          <pc:sldMk cId="2482771494" sldId="264"/>
        </pc:sldMkLst>
        <pc:spChg chg="add del">
          <ac:chgData name="Graat, T. (Thijmen)" userId="a50cc2c2-5896-4e96-9476-f7b834d70072" providerId="ADAL" clId="{A39EB9D3-F79C-42D0-A7F1-0F846C91B965}" dt="2024-12-05T16:29:07.803" v="2387"/>
          <ac:spMkLst>
            <pc:docMk/>
            <pc:sldMk cId="2482771494" sldId="264"/>
            <ac:spMk id="192" creationId="{2437C4A8-8E3A-4ADA-93B9-64737CE1ABB1}"/>
          </ac:spMkLst>
        </pc:spChg>
        <pc:spChg chg="add del">
          <ac:chgData name="Graat, T. (Thijmen)" userId="a50cc2c2-5896-4e96-9476-f7b834d70072" providerId="ADAL" clId="{A39EB9D3-F79C-42D0-A7F1-0F846C91B965}" dt="2024-12-05T16:29:07.803" v="2387"/>
          <ac:spMkLst>
            <pc:docMk/>
            <pc:sldMk cId="2482771494" sldId="264"/>
            <ac:spMk id="194" creationId="{4E1EF4E8-5513-4BF5-BC41-04645281C672}"/>
          </ac:spMkLst>
        </pc:spChg>
        <pc:spChg chg="add del">
          <ac:chgData name="Graat, T. (Thijmen)" userId="a50cc2c2-5896-4e96-9476-f7b834d70072" providerId="ADAL" clId="{A39EB9D3-F79C-42D0-A7F1-0F846C91B965}" dt="2024-12-05T16:29:07.803" v="2387"/>
          <ac:spMkLst>
            <pc:docMk/>
            <pc:sldMk cId="2482771494" sldId="264"/>
            <ac:spMk id="229" creationId="{00FA6579-9606-4A7A-8519-FBED9C6FAA91}"/>
          </ac:spMkLst>
        </pc:spChg>
        <pc:grpChg chg="add del">
          <ac:chgData name="Graat, T. (Thijmen)" userId="a50cc2c2-5896-4e96-9476-f7b834d70072" providerId="ADAL" clId="{A39EB9D3-F79C-42D0-A7F1-0F846C91B965}" dt="2024-12-05T16:29:07.803" v="2387"/>
          <ac:grpSpMkLst>
            <pc:docMk/>
            <pc:sldMk cId="2482771494" sldId="264"/>
            <ac:grpSpMk id="159" creationId="{748618E9-EE2D-4864-9EEE-58939BD4FBBA}"/>
          </ac:grpSpMkLst>
        </pc:grpChg>
        <pc:grpChg chg="add del">
          <ac:chgData name="Graat, T. (Thijmen)" userId="a50cc2c2-5896-4e96-9476-f7b834d70072" providerId="ADAL" clId="{A39EB9D3-F79C-42D0-A7F1-0F846C91B965}" dt="2024-12-05T16:29:07.803" v="2387"/>
          <ac:grpSpMkLst>
            <pc:docMk/>
            <pc:sldMk cId="2482771494" sldId="264"/>
            <ac:grpSpMk id="196" creationId="{0854B02B-0B9C-4F1C-AA77-810192994456}"/>
          </ac:grpSpMkLst>
        </pc:grpChg>
      </pc:sldChg>
      <pc:sldChg chg="modSp add ord modAnim modNotesTx">
        <pc:chgData name="Graat, T. (Thijmen)" userId="a50cc2c2-5896-4e96-9476-f7b834d70072" providerId="ADAL" clId="{A39EB9D3-F79C-42D0-A7F1-0F846C91B965}" dt="2024-12-05T19:17:15.729" v="2946" actId="20577"/>
        <pc:sldMkLst>
          <pc:docMk/>
          <pc:sldMk cId="3214777313" sldId="264"/>
        </pc:sldMkLst>
        <pc:spChg chg="mod">
          <ac:chgData name="Graat, T. (Thijmen)" userId="a50cc2c2-5896-4e96-9476-f7b834d70072" providerId="ADAL" clId="{A39EB9D3-F79C-42D0-A7F1-0F846C91B965}" dt="2024-12-05T19:17:15.729" v="2946" actId="20577"/>
          <ac:spMkLst>
            <pc:docMk/>
            <pc:sldMk cId="3214777313" sldId="264"/>
            <ac:spMk id="3" creationId="{97F2CDA5-2B1D-DAA5-8644-442D21CB2023}"/>
          </ac:spMkLst>
        </pc:spChg>
      </pc:sldChg>
      <pc:sldChg chg="addSp delSp add del setBg delDesignElem">
        <pc:chgData name="Graat, T. (Thijmen)" userId="a50cc2c2-5896-4e96-9476-f7b834d70072" providerId="ADAL" clId="{A39EB9D3-F79C-42D0-A7F1-0F846C91B965}" dt="2024-12-05T16:29:05.843" v="2384"/>
        <pc:sldMkLst>
          <pc:docMk/>
          <pc:sldMk cId="3310601532" sldId="264"/>
        </pc:sldMkLst>
        <pc:spChg chg="add del">
          <ac:chgData name="Graat, T. (Thijmen)" userId="a50cc2c2-5896-4e96-9476-f7b834d70072" providerId="ADAL" clId="{A39EB9D3-F79C-42D0-A7F1-0F846C91B965}" dt="2024-12-05T16:29:05.843" v="2384"/>
          <ac:spMkLst>
            <pc:docMk/>
            <pc:sldMk cId="3310601532" sldId="264"/>
            <ac:spMk id="192" creationId="{2437C4A8-8E3A-4ADA-93B9-64737CE1ABB1}"/>
          </ac:spMkLst>
        </pc:spChg>
        <pc:spChg chg="add del">
          <ac:chgData name="Graat, T. (Thijmen)" userId="a50cc2c2-5896-4e96-9476-f7b834d70072" providerId="ADAL" clId="{A39EB9D3-F79C-42D0-A7F1-0F846C91B965}" dt="2024-12-05T16:29:05.843" v="2384"/>
          <ac:spMkLst>
            <pc:docMk/>
            <pc:sldMk cId="3310601532" sldId="264"/>
            <ac:spMk id="194" creationId="{4E1EF4E8-5513-4BF5-BC41-04645281C672}"/>
          </ac:spMkLst>
        </pc:spChg>
        <pc:spChg chg="add del">
          <ac:chgData name="Graat, T. (Thijmen)" userId="a50cc2c2-5896-4e96-9476-f7b834d70072" providerId="ADAL" clId="{A39EB9D3-F79C-42D0-A7F1-0F846C91B965}" dt="2024-12-05T16:29:05.843" v="2384"/>
          <ac:spMkLst>
            <pc:docMk/>
            <pc:sldMk cId="3310601532" sldId="264"/>
            <ac:spMk id="229" creationId="{00FA6579-9606-4A7A-8519-FBED9C6FAA91}"/>
          </ac:spMkLst>
        </pc:spChg>
        <pc:grpChg chg="add del">
          <ac:chgData name="Graat, T. (Thijmen)" userId="a50cc2c2-5896-4e96-9476-f7b834d70072" providerId="ADAL" clId="{A39EB9D3-F79C-42D0-A7F1-0F846C91B965}" dt="2024-12-05T16:29:05.843" v="2384"/>
          <ac:grpSpMkLst>
            <pc:docMk/>
            <pc:sldMk cId="3310601532" sldId="264"/>
            <ac:grpSpMk id="159" creationId="{748618E9-EE2D-4864-9EEE-58939BD4FBBA}"/>
          </ac:grpSpMkLst>
        </pc:grpChg>
        <pc:grpChg chg="add del">
          <ac:chgData name="Graat, T. (Thijmen)" userId="a50cc2c2-5896-4e96-9476-f7b834d70072" providerId="ADAL" clId="{A39EB9D3-F79C-42D0-A7F1-0F846C91B965}" dt="2024-12-05T16:29:05.843" v="2384"/>
          <ac:grpSpMkLst>
            <pc:docMk/>
            <pc:sldMk cId="3310601532" sldId="264"/>
            <ac:grpSpMk id="196" creationId="{0854B02B-0B9C-4F1C-AA77-810192994456}"/>
          </ac:grpSpMkLst>
        </pc:grpChg>
      </pc:sldChg>
      <pc:sldChg chg="addSp delSp modSp add mod ord setBg delDesignElem">
        <pc:chgData name="Graat, T. (Thijmen)" userId="a50cc2c2-5896-4e96-9476-f7b834d70072" providerId="ADAL" clId="{A39EB9D3-F79C-42D0-A7F1-0F846C91B965}" dt="2024-12-10T18:52:58.036" v="4308" actId="20577"/>
        <pc:sldMkLst>
          <pc:docMk/>
          <pc:sldMk cId="4022463582" sldId="265"/>
        </pc:sldMkLst>
        <pc:spChg chg="mod">
          <ac:chgData name="Graat, T. (Thijmen)" userId="a50cc2c2-5896-4e96-9476-f7b834d70072" providerId="ADAL" clId="{A39EB9D3-F79C-42D0-A7F1-0F846C91B965}" dt="2024-12-10T18:52:58.036" v="4308" actId="20577"/>
          <ac:spMkLst>
            <pc:docMk/>
            <pc:sldMk cId="4022463582" sldId="265"/>
            <ac:spMk id="2" creationId="{4827C5D3-EADB-FE0D-ECA0-BBB1E1213069}"/>
          </ac:spMkLst>
        </pc:spChg>
        <pc:spChg chg="add">
          <ac:chgData name="Graat, T. (Thijmen)" userId="a50cc2c2-5896-4e96-9476-f7b834d70072" providerId="ADAL" clId="{A39EB9D3-F79C-42D0-A7F1-0F846C91B965}" dt="2024-12-06T08:58:02.800" v="2951" actId="26606"/>
          <ac:spMkLst>
            <pc:docMk/>
            <pc:sldMk cId="4022463582" sldId="265"/>
            <ac:spMk id="8" creationId="{2437C4A8-8E3A-4ADA-93B9-64737CE1ABB1}"/>
          </ac:spMkLst>
        </pc:spChg>
        <pc:spChg chg="add">
          <ac:chgData name="Graat, T. (Thijmen)" userId="a50cc2c2-5896-4e96-9476-f7b834d70072" providerId="ADAL" clId="{A39EB9D3-F79C-42D0-A7F1-0F846C91B965}" dt="2024-12-06T08:58:02.800" v="2951" actId="26606"/>
          <ac:spMkLst>
            <pc:docMk/>
            <pc:sldMk cId="4022463582" sldId="265"/>
            <ac:spMk id="9" creationId="{4E1EF4E8-5513-4BF5-BC41-04645281C672}"/>
          </ac:spMkLst>
        </pc:spChg>
        <pc:spChg chg="del">
          <ac:chgData name="Graat, T. (Thijmen)" userId="a50cc2c2-5896-4e96-9476-f7b834d70072" providerId="ADAL" clId="{A39EB9D3-F79C-42D0-A7F1-0F846C91B965}" dt="2024-12-06T08:57:57.758" v="2948"/>
          <ac:spMkLst>
            <pc:docMk/>
            <pc:sldMk cId="4022463582" sldId="265"/>
            <ac:spMk id="43" creationId="{2437C4A8-8E3A-4ADA-93B9-64737CE1ABB1}"/>
          </ac:spMkLst>
        </pc:spChg>
        <pc:spChg chg="add">
          <ac:chgData name="Graat, T. (Thijmen)" userId="a50cc2c2-5896-4e96-9476-f7b834d70072" providerId="ADAL" clId="{A39EB9D3-F79C-42D0-A7F1-0F846C91B965}" dt="2024-12-06T08:58:02.800" v="2951" actId="26606"/>
          <ac:spMkLst>
            <pc:docMk/>
            <pc:sldMk cId="4022463582" sldId="265"/>
            <ac:spMk id="44" creationId="{00FA6579-9606-4A7A-8519-FBED9C6FAA91}"/>
          </ac:spMkLst>
        </pc:spChg>
        <pc:spChg chg="del">
          <ac:chgData name="Graat, T. (Thijmen)" userId="a50cc2c2-5896-4e96-9476-f7b834d70072" providerId="ADAL" clId="{A39EB9D3-F79C-42D0-A7F1-0F846C91B965}" dt="2024-12-06T08:57:57.758" v="2948"/>
          <ac:spMkLst>
            <pc:docMk/>
            <pc:sldMk cId="4022463582" sldId="265"/>
            <ac:spMk id="45" creationId="{4E1EF4E8-5513-4BF5-BC41-04645281C672}"/>
          </ac:spMkLst>
        </pc:spChg>
        <pc:spChg chg="del">
          <ac:chgData name="Graat, T. (Thijmen)" userId="a50cc2c2-5896-4e96-9476-f7b834d70072" providerId="ADAL" clId="{A39EB9D3-F79C-42D0-A7F1-0F846C91B965}" dt="2024-12-06T08:57:57.758" v="2948"/>
          <ac:spMkLst>
            <pc:docMk/>
            <pc:sldMk cId="4022463582" sldId="265"/>
            <ac:spMk id="80" creationId="{00FA6579-9606-4A7A-8519-FBED9C6FAA91}"/>
          </ac:spMkLst>
        </pc:spChg>
        <pc:grpChg chg="add">
          <ac:chgData name="Graat, T. (Thijmen)" userId="a50cc2c2-5896-4e96-9476-f7b834d70072" providerId="ADAL" clId="{A39EB9D3-F79C-42D0-A7F1-0F846C91B965}" dt="2024-12-06T08:58:02.800" v="2951" actId="26606"/>
          <ac:grpSpMkLst>
            <pc:docMk/>
            <pc:sldMk cId="4022463582" sldId="265"/>
            <ac:grpSpMk id="7" creationId="{748618E9-EE2D-4864-9EEE-58939BD4FBBA}"/>
          </ac:grpSpMkLst>
        </pc:grpChg>
        <pc:grpChg chg="del">
          <ac:chgData name="Graat, T. (Thijmen)" userId="a50cc2c2-5896-4e96-9476-f7b834d70072" providerId="ADAL" clId="{A39EB9D3-F79C-42D0-A7F1-0F846C91B965}" dt="2024-12-06T08:57:57.758" v="2948"/>
          <ac:grpSpMkLst>
            <pc:docMk/>
            <pc:sldMk cId="4022463582" sldId="265"/>
            <ac:grpSpMk id="10" creationId="{748618E9-EE2D-4864-9EEE-58939BD4FBBA}"/>
          </ac:grpSpMkLst>
        </pc:grpChg>
        <pc:grpChg chg="add">
          <ac:chgData name="Graat, T. (Thijmen)" userId="a50cc2c2-5896-4e96-9476-f7b834d70072" providerId="ADAL" clId="{A39EB9D3-F79C-42D0-A7F1-0F846C91B965}" dt="2024-12-06T08:58:02.800" v="2951" actId="26606"/>
          <ac:grpSpMkLst>
            <pc:docMk/>
            <pc:sldMk cId="4022463582" sldId="265"/>
            <ac:grpSpMk id="42" creationId="{0854B02B-0B9C-4F1C-AA77-810192994456}"/>
          </ac:grpSpMkLst>
        </pc:grpChg>
        <pc:grpChg chg="del">
          <ac:chgData name="Graat, T. (Thijmen)" userId="a50cc2c2-5896-4e96-9476-f7b834d70072" providerId="ADAL" clId="{A39EB9D3-F79C-42D0-A7F1-0F846C91B965}" dt="2024-12-06T08:57:57.758" v="2948"/>
          <ac:grpSpMkLst>
            <pc:docMk/>
            <pc:sldMk cId="4022463582" sldId="265"/>
            <ac:grpSpMk id="47" creationId="{0854B02B-0B9C-4F1C-AA77-810192994456}"/>
          </ac:grpSpMkLst>
        </pc:grpChg>
      </pc:sldChg>
      <pc:sldChg chg="modSp add modAnim modNotesTx">
        <pc:chgData name="Graat, T. (Thijmen)" userId="a50cc2c2-5896-4e96-9476-f7b834d70072" providerId="ADAL" clId="{A39EB9D3-F79C-42D0-A7F1-0F846C91B965}" dt="2024-12-06T09:03:21.257" v="3257" actId="20577"/>
        <pc:sldMkLst>
          <pc:docMk/>
          <pc:sldMk cId="2092982236" sldId="266"/>
        </pc:sldMkLst>
        <pc:spChg chg="mod">
          <ac:chgData name="Graat, T. (Thijmen)" userId="a50cc2c2-5896-4e96-9476-f7b834d70072" providerId="ADAL" clId="{A39EB9D3-F79C-42D0-A7F1-0F846C91B965}" dt="2024-12-06T09:03:21.257" v="3257" actId="20577"/>
          <ac:spMkLst>
            <pc:docMk/>
            <pc:sldMk cId="2092982236" sldId="266"/>
            <ac:spMk id="3" creationId="{97F2CDA5-2B1D-DAA5-8644-442D21CB2023}"/>
          </ac:spMkLst>
        </pc:spChg>
      </pc:sldChg>
      <pc:sldChg chg="modSp add mod modAnim modNotesTx">
        <pc:chgData name="Graat, T. (Thijmen)" userId="a50cc2c2-5896-4e96-9476-f7b834d70072" providerId="ADAL" clId="{A39EB9D3-F79C-42D0-A7F1-0F846C91B965}" dt="2024-12-06T09:05:59.702" v="3571" actId="113"/>
        <pc:sldMkLst>
          <pc:docMk/>
          <pc:sldMk cId="2094039465" sldId="267"/>
        </pc:sldMkLst>
        <pc:spChg chg="mod">
          <ac:chgData name="Graat, T. (Thijmen)" userId="a50cc2c2-5896-4e96-9476-f7b834d70072" providerId="ADAL" clId="{A39EB9D3-F79C-42D0-A7F1-0F846C91B965}" dt="2024-12-06T09:03:29.647" v="3270" actId="20577"/>
          <ac:spMkLst>
            <pc:docMk/>
            <pc:sldMk cId="2094039465" sldId="267"/>
            <ac:spMk id="2" creationId="{4827C5D3-EADB-FE0D-ECA0-BBB1E1213069}"/>
          </ac:spMkLst>
        </pc:spChg>
        <pc:spChg chg="mod">
          <ac:chgData name="Graat, T. (Thijmen)" userId="a50cc2c2-5896-4e96-9476-f7b834d70072" providerId="ADAL" clId="{A39EB9D3-F79C-42D0-A7F1-0F846C91B965}" dt="2024-12-06T09:05:59.702" v="3571" actId="113"/>
          <ac:spMkLst>
            <pc:docMk/>
            <pc:sldMk cId="2094039465" sldId="267"/>
            <ac:spMk id="3" creationId="{97F2CDA5-2B1D-DAA5-8644-442D21CB2023}"/>
          </ac:spMkLst>
        </pc:spChg>
      </pc:sldChg>
      <pc:sldChg chg="addSp modSp add mod modAnim">
        <pc:chgData name="Graat, T. (Thijmen)" userId="a50cc2c2-5896-4e96-9476-f7b834d70072" providerId="ADAL" clId="{A39EB9D3-F79C-42D0-A7F1-0F846C91B965}" dt="2024-12-06T09:10:02.444" v="3617" actId="1076"/>
        <pc:sldMkLst>
          <pc:docMk/>
          <pc:sldMk cId="2213364402" sldId="268"/>
        </pc:sldMkLst>
        <pc:spChg chg="mod">
          <ac:chgData name="Graat, T. (Thijmen)" userId="a50cc2c2-5896-4e96-9476-f7b834d70072" providerId="ADAL" clId="{A39EB9D3-F79C-42D0-A7F1-0F846C91B965}" dt="2024-12-06T09:09:49.169" v="3614" actId="20577"/>
          <ac:spMkLst>
            <pc:docMk/>
            <pc:sldMk cId="2213364402" sldId="268"/>
            <ac:spMk id="3" creationId="{97F2CDA5-2B1D-DAA5-8644-442D21CB2023}"/>
          </ac:spMkLst>
        </pc:spChg>
        <pc:spChg chg="add mod">
          <ac:chgData name="Graat, T. (Thijmen)" userId="a50cc2c2-5896-4e96-9476-f7b834d70072" providerId="ADAL" clId="{A39EB9D3-F79C-42D0-A7F1-0F846C91B965}" dt="2024-12-06T09:10:02.444" v="3617" actId="1076"/>
          <ac:spMkLst>
            <pc:docMk/>
            <pc:sldMk cId="2213364402" sldId="268"/>
            <ac:spMk id="5" creationId="{FE7C147A-C50D-C14F-0BE3-4E05F0C55E6B}"/>
          </ac:spMkLst>
        </pc:spChg>
      </pc:sldChg>
      <pc:sldChg chg="add del">
        <pc:chgData name="Graat, T. (Thijmen)" userId="a50cc2c2-5896-4e96-9476-f7b834d70072" providerId="ADAL" clId="{A39EB9D3-F79C-42D0-A7F1-0F846C91B965}" dt="2024-12-06T09:09:36.600" v="3573" actId="47"/>
        <pc:sldMkLst>
          <pc:docMk/>
          <pc:sldMk cId="2955129806" sldId="268"/>
        </pc:sldMkLst>
      </pc:sldChg>
      <pc:sldChg chg="modSp add modAnim">
        <pc:chgData name="Graat, T. (Thijmen)" userId="a50cc2c2-5896-4e96-9476-f7b834d70072" providerId="ADAL" clId="{A39EB9D3-F79C-42D0-A7F1-0F846C91B965}" dt="2024-12-06T09:10:43.494" v="3714" actId="20577"/>
        <pc:sldMkLst>
          <pc:docMk/>
          <pc:sldMk cId="1260658631" sldId="269"/>
        </pc:sldMkLst>
        <pc:spChg chg="mod">
          <ac:chgData name="Graat, T. (Thijmen)" userId="a50cc2c2-5896-4e96-9476-f7b834d70072" providerId="ADAL" clId="{A39EB9D3-F79C-42D0-A7F1-0F846C91B965}" dt="2024-12-06T09:10:43.494" v="3714" actId="20577"/>
          <ac:spMkLst>
            <pc:docMk/>
            <pc:sldMk cId="1260658631" sldId="269"/>
            <ac:spMk id="3" creationId="{97F2CDA5-2B1D-DAA5-8644-442D21CB2023}"/>
          </ac:spMkLst>
        </pc:spChg>
      </pc:sldChg>
      <pc:sldChg chg="delSp modSp add mod modAnim">
        <pc:chgData name="Graat, T. (Thijmen)" userId="a50cc2c2-5896-4e96-9476-f7b834d70072" providerId="ADAL" clId="{A39EB9D3-F79C-42D0-A7F1-0F846C91B965}" dt="2024-12-06T09:13:48.012" v="4138" actId="313"/>
        <pc:sldMkLst>
          <pc:docMk/>
          <pc:sldMk cId="1784774162" sldId="270"/>
        </pc:sldMkLst>
        <pc:spChg chg="mod">
          <ac:chgData name="Graat, T. (Thijmen)" userId="a50cc2c2-5896-4e96-9476-f7b834d70072" providerId="ADAL" clId="{A39EB9D3-F79C-42D0-A7F1-0F846C91B965}" dt="2024-12-06T09:13:48.012" v="4138" actId="313"/>
          <ac:spMkLst>
            <pc:docMk/>
            <pc:sldMk cId="1784774162" sldId="270"/>
            <ac:spMk id="3" creationId="{97F2CDA5-2B1D-DAA5-8644-442D21CB2023}"/>
          </ac:spMkLst>
        </pc:spChg>
        <pc:spChg chg="del">
          <ac:chgData name="Graat, T. (Thijmen)" userId="a50cc2c2-5896-4e96-9476-f7b834d70072" providerId="ADAL" clId="{A39EB9D3-F79C-42D0-A7F1-0F846C91B965}" dt="2024-12-06T09:11:02.087" v="3778" actId="478"/>
          <ac:spMkLst>
            <pc:docMk/>
            <pc:sldMk cId="1784774162" sldId="270"/>
            <ac:spMk id="5" creationId="{FE7C147A-C50D-C14F-0BE3-4E05F0C55E6B}"/>
          </ac:spMkLst>
        </pc:spChg>
      </pc:sldChg>
      <pc:sldChg chg="modSp add modAnim">
        <pc:chgData name="Graat, T. (Thijmen)" userId="a50cc2c2-5896-4e96-9476-f7b834d70072" providerId="ADAL" clId="{A39EB9D3-F79C-42D0-A7F1-0F846C91B965}" dt="2024-12-06T09:28:20.384" v="4277" actId="20577"/>
        <pc:sldMkLst>
          <pc:docMk/>
          <pc:sldMk cId="4247698165" sldId="271"/>
        </pc:sldMkLst>
        <pc:spChg chg="mod">
          <ac:chgData name="Graat, T. (Thijmen)" userId="a50cc2c2-5896-4e96-9476-f7b834d70072" providerId="ADAL" clId="{A39EB9D3-F79C-42D0-A7F1-0F846C91B965}" dt="2024-12-06T09:28:20.384" v="4277" actId="20577"/>
          <ac:spMkLst>
            <pc:docMk/>
            <pc:sldMk cId="4247698165" sldId="271"/>
            <ac:spMk id="3" creationId="{97F2CDA5-2B1D-DAA5-8644-442D21CB2023}"/>
          </ac:spMkLst>
        </pc:spChg>
      </pc:sldChg>
      <pc:sldChg chg="add del">
        <pc:chgData name="Graat, T. (Thijmen)" userId="a50cc2c2-5896-4e96-9476-f7b834d70072" providerId="ADAL" clId="{A39EB9D3-F79C-42D0-A7F1-0F846C91B965}" dt="2024-12-06T09:14:37.898" v="4140" actId="47"/>
        <pc:sldMkLst>
          <pc:docMk/>
          <pc:sldMk cId="4284622428" sldId="271"/>
        </pc:sldMkLst>
      </pc:sldChg>
      <pc:sldChg chg="addSp delSp modSp add mod setBg delDesignElem">
        <pc:chgData name="Graat, T. (Thijmen)" userId="a50cc2c2-5896-4e96-9476-f7b834d70072" providerId="ADAL" clId="{A39EB9D3-F79C-42D0-A7F1-0F846C91B965}" dt="2024-12-10T19:03:28.138" v="5295" actId="20577"/>
        <pc:sldMkLst>
          <pc:docMk/>
          <pc:sldMk cId="4265837673" sldId="272"/>
        </pc:sldMkLst>
        <pc:spChg chg="mod">
          <ac:chgData name="Graat, T. (Thijmen)" userId="a50cc2c2-5896-4e96-9476-f7b834d70072" providerId="ADAL" clId="{A39EB9D3-F79C-42D0-A7F1-0F846C91B965}" dt="2024-12-10T19:03:28.138" v="5295" actId="20577"/>
          <ac:spMkLst>
            <pc:docMk/>
            <pc:sldMk cId="4265837673" sldId="272"/>
            <ac:spMk id="2" creationId="{4827C5D3-EADB-FE0D-ECA0-BBB1E1213069}"/>
          </ac:spMkLst>
        </pc:spChg>
        <pc:spChg chg="del">
          <ac:chgData name="Graat, T. (Thijmen)" userId="a50cc2c2-5896-4e96-9476-f7b834d70072" providerId="ADAL" clId="{A39EB9D3-F79C-42D0-A7F1-0F846C91B965}" dt="2024-12-10T18:52:49.900" v="4296"/>
          <ac:spMkLst>
            <pc:docMk/>
            <pc:sldMk cId="4265837673" sldId="272"/>
            <ac:spMk id="8" creationId="{2437C4A8-8E3A-4ADA-93B9-64737CE1ABB1}"/>
          </ac:spMkLst>
        </pc:spChg>
        <pc:spChg chg="del">
          <ac:chgData name="Graat, T. (Thijmen)" userId="a50cc2c2-5896-4e96-9476-f7b834d70072" providerId="ADAL" clId="{A39EB9D3-F79C-42D0-A7F1-0F846C91B965}" dt="2024-12-10T18:52:49.900" v="4296"/>
          <ac:spMkLst>
            <pc:docMk/>
            <pc:sldMk cId="4265837673" sldId="272"/>
            <ac:spMk id="9" creationId="{4E1EF4E8-5513-4BF5-BC41-04645281C672}"/>
          </ac:spMkLst>
        </pc:spChg>
        <pc:spChg chg="add">
          <ac:chgData name="Graat, T. (Thijmen)" userId="a50cc2c2-5896-4e96-9476-f7b834d70072" providerId="ADAL" clId="{A39EB9D3-F79C-42D0-A7F1-0F846C91B965}" dt="2024-12-10T18:52:53.355" v="4297" actId="26606"/>
          <ac:spMkLst>
            <pc:docMk/>
            <pc:sldMk cId="4265837673" sldId="272"/>
            <ac:spMk id="43" creationId="{2437C4A8-8E3A-4ADA-93B9-64737CE1ABB1}"/>
          </ac:spMkLst>
        </pc:spChg>
        <pc:spChg chg="del">
          <ac:chgData name="Graat, T. (Thijmen)" userId="a50cc2c2-5896-4e96-9476-f7b834d70072" providerId="ADAL" clId="{A39EB9D3-F79C-42D0-A7F1-0F846C91B965}" dt="2024-12-10T18:52:49.900" v="4296"/>
          <ac:spMkLst>
            <pc:docMk/>
            <pc:sldMk cId="4265837673" sldId="272"/>
            <ac:spMk id="44" creationId="{00FA6579-9606-4A7A-8519-FBED9C6FAA91}"/>
          </ac:spMkLst>
        </pc:spChg>
        <pc:spChg chg="add">
          <ac:chgData name="Graat, T. (Thijmen)" userId="a50cc2c2-5896-4e96-9476-f7b834d70072" providerId="ADAL" clId="{A39EB9D3-F79C-42D0-A7F1-0F846C91B965}" dt="2024-12-10T18:52:53.355" v="4297" actId="26606"/>
          <ac:spMkLst>
            <pc:docMk/>
            <pc:sldMk cId="4265837673" sldId="272"/>
            <ac:spMk id="45" creationId="{4E1EF4E8-5513-4BF5-BC41-04645281C672}"/>
          </ac:spMkLst>
        </pc:spChg>
        <pc:spChg chg="add">
          <ac:chgData name="Graat, T. (Thijmen)" userId="a50cc2c2-5896-4e96-9476-f7b834d70072" providerId="ADAL" clId="{A39EB9D3-F79C-42D0-A7F1-0F846C91B965}" dt="2024-12-10T18:52:53.355" v="4297" actId="26606"/>
          <ac:spMkLst>
            <pc:docMk/>
            <pc:sldMk cId="4265837673" sldId="272"/>
            <ac:spMk id="80" creationId="{00FA6579-9606-4A7A-8519-FBED9C6FAA91}"/>
          </ac:spMkLst>
        </pc:spChg>
        <pc:grpChg chg="del">
          <ac:chgData name="Graat, T. (Thijmen)" userId="a50cc2c2-5896-4e96-9476-f7b834d70072" providerId="ADAL" clId="{A39EB9D3-F79C-42D0-A7F1-0F846C91B965}" dt="2024-12-10T18:52:49.900" v="4296"/>
          <ac:grpSpMkLst>
            <pc:docMk/>
            <pc:sldMk cId="4265837673" sldId="272"/>
            <ac:grpSpMk id="7" creationId="{748618E9-EE2D-4864-9EEE-58939BD4FBBA}"/>
          </ac:grpSpMkLst>
        </pc:grpChg>
        <pc:grpChg chg="add">
          <ac:chgData name="Graat, T. (Thijmen)" userId="a50cc2c2-5896-4e96-9476-f7b834d70072" providerId="ADAL" clId="{A39EB9D3-F79C-42D0-A7F1-0F846C91B965}" dt="2024-12-10T18:52:53.355" v="4297" actId="26606"/>
          <ac:grpSpMkLst>
            <pc:docMk/>
            <pc:sldMk cId="4265837673" sldId="272"/>
            <ac:grpSpMk id="10" creationId="{748618E9-EE2D-4864-9EEE-58939BD4FBBA}"/>
          </ac:grpSpMkLst>
        </pc:grpChg>
        <pc:grpChg chg="del">
          <ac:chgData name="Graat, T. (Thijmen)" userId="a50cc2c2-5896-4e96-9476-f7b834d70072" providerId="ADAL" clId="{A39EB9D3-F79C-42D0-A7F1-0F846C91B965}" dt="2024-12-10T18:52:49.900" v="4296"/>
          <ac:grpSpMkLst>
            <pc:docMk/>
            <pc:sldMk cId="4265837673" sldId="272"/>
            <ac:grpSpMk id="42" creationId="{0854B02B-0B9C-4F1C-AA77-810192994456}"/>
          </ac:grpSpMkLst>
        </pc:grpChg>
        <pc:grpChg chg="add">
          <ac:chgData name="Graat, T. (Thijmen)" userId="a50cc2c2-5896-4e96-9476-f7b834d70072" providerId="ADAL" clId="{A39EB9D3-F79C-42D0-A7F1-0F846C91B965}" dt="2024-12-10T18:52:53.355" v="4297" actId="26606"/>
          <ac:grpSpMkLst>
            <pc:docMk/>
            <pc:sldMk cId="4265837673" sldId="272"/>
            <ac:grpSpMk id="47" creationId="{0854B02B-0B9C-4F1C-AA77-810192994456}"/>
          </ac:grpSpMkLst>
        </pc:grpChg>
      </pc:sldChg>
      <pc:sldChg chg="modSp add mod ord modAnim">
        <pc:chgData name="Graat, T. (Thijmen)" userId="a50cc2c2-5896-4e96-9476-f7b834d70072" providerId="ADAL" clId="{A39EB9D3-F79C-42D0-A7F1-0F846C91B965}" dt="2024-12-10T18:53:42.431" v="4390" actId="20577"/>
        <pc:sldMkLst>
          <pc:docMk/>
          <pc:sldMk cId="1546323945" sldId="273"/>
        </pc:sldMkLst>
        <pc:spChg chg="mod">
          <ac:chgData name="Graat, T. (Thijmen)" userId="a50cc2c2-5896-4e96-9476-f7b834d70072" providerId="ADAL" clId="{A39EB9D3-F79C-42D0-A7F1-0F846C91B965}" dt="2024-12-10T18:53:08.834" v="4347" actId="20577"/>
          <ac:spMkLst>
            <pc:docMk/>
            <pc:sldMk cId="1546323945" sldId="273"/>
            <ac:spMk id="2" creationId="{4827C5D3-EADB-FE0D-ECA0-BBB1E1213069}"/>
          </ac:spMkLst>
        </pc:spChg>
        <pc:spChg chg="mod">
          <ac:chgData name="Graat, T. (Thijmen)" userId="a50cc2c2-5896-4e96-9476-f7b834d70072" providerId="ADAL" clId="{A39EB9D3-F79C-42D0-A7F1-0F846C91B965}" dt="2024-12-10T18:53:42.431" v="4390" actId="20577"/>
          <ac:spMkLst>
            <pc:docMk/>
            <pc:sldMk cId="1546323945" sldId="273"/>
            <ac:spMk id="3" creationId="{97F2CDA5-2B1D-DAA5-8644-442D21CB2023}"/>
          </ac:spMkLst>
        </pc:spChg>
      </pc:sldChg>
      <pc:sldChg chg="addSp modSp add mod modAnim">
        <pc:chgData name="Graat, T. (Thijmen)" userId="a50cc2c2-5896-4e96-9476-f7b834d70072" providerId="ADAL" clId="{A39EB9D3-F79C-42D0-A7F1-0F846C91B965}" dt="2024-12-10T19:20:11.819" v="7544" actId="1076"/>
        <pc:sldMkLst>
          <pc:docMk/>
          <pc:sldMk cId="917637852" sldId="274"/>
        </pc:sldMkLst>
        <pc:spChg chg="mod">
          <ac:chgData name="Graat, T. (Thijmen)" userId="a50cc2c2-5896-4e96-9476-f7b834d70072" providerId="ADAL" clId="{A39EB9D3-F79C-42D0-A7F1-0F846C91B965}" dt="2024-12-10T18:57:39.146" v="4689" actId="20577"/>
          <ac:spMkLst>
            <pc:docMk/>
            <pc:sldMk cId="917637852" sldId="274"/>
            <ac:spMk id="3" creationId="{97F2CDA5-2B1D-DAA5-8644-442D21CB2023}"/>
          </ac:spMkLst>
        </pc:spChg>
        <pc:spChg chg="add mod">
          <ac:chgData name="Graat, T. (Thijmen)" userId="a50cc2c2-5896-4e96-9476-f7b834d70072" providerId="ADAL" clId="{A39EB9D3-F79C-42D0-A7F1-0F846C91B965}" dt="2024-12-10T18:55:50.402" v="4413" actId="14100"/>
          <ac:spMkLst>
            <pc:docMk/>
            <pc:sldMk cId="917637852" sldId="274"/>
            <ac:spMk id="5" creationId="{EC3D79DF-93BE-5924-A952-819CA7E69515}"/>
          </ac:spMkLst>
        </pc:spChg>
        <pc:spChg chg="add mod">
          <ac:chgData name="Graat, T. (Thijmen)" userId="a50cc2c2-5896-4e96-9476-f7b834d70072" providerId="ADAL" clId="{A39EB9D3-F79C-42D0-A7F1-0F846C91B965}" dt="2024-12-10T19:20:11.819" v="7544" actId="1076"/>
          <ac:spMkLst>
            <pc:docMk/>
            <pc:sldMk cId="917637852" sldId="274"/>
            <ac:spMk id="6" creationId="{250DC011-3928-B252-C6FD-F9764C3CE248}"/>
          </ac:spMkLst>
        </pc:spChg>
      </pc:sldChg>
      <pc:sldChg chg="addSp modSp add mod modAnim">
        <pc:chgData name="Graat, T. (Thijmen)" userId="a50cc2c2-5896-4e96-9476-f7b834d70072" providerId="ADAL" clId="{A39EB9D3-F79C-42D0-A7F1-0F846C91B965}" dt="2024-12-10T19:20:14.127" v="7545"/>
        <pc:sldMkLst>
          <pc:docMk/>
          <pc:sldMk cId="902307643" sldId="275"/>
        </pc:sldMkLst>
        <pc:spChg chg="mod">
          <ac:chgData name="Graat, T. (Thijmen)" userId="a50cc2c2-5896-4e96-9476-f7b834d70072" providerId="ADAL" clId="{A39EB9D3-F79C-42D0-A7F1-0F846C91B965}" dt="2024-12-10T18:59:46.830" v="4951" actId="20577"/>
          <ac:spMkLst>
            <pc:docMk/>
            <pc:sldMk cId="902307643" sldId="275"/>
            <ac:spMk id="3" creationId="{97F2CDA5-2B1D-DAA5-8644-442D21CB2023}"/>
          </ac:spMkLst>
        </pc:spChg>
        <pc:spChg chg="add mod">
          <ac:chgData name="Graat, T. (Thijmen)" userId="a50cc2c2-5896-4e96-9476-f7b834d70072" providerId="ADAL" clId="{A39EB9D3-F79C-42D0-A7F1-0F846C91B965}" dt="2024-12-10T19:20:14.127" v="7545"/>
          <ac:spMkLst>
            <pc:docMk/>
            <pc:sldMk cId="902307643" sldId="275"/>
            <ac:spMk id="4" creationId="{F6A57B53-4182-9288-478A-E7788FB9CB1E}"/>
          </ac:spMkLst>
        </pc:spChg>
        <pc:spChg chg="mod">
          <ac:chgData name="Graat, T. (Thijmen)" userId="a50cc2c2-5896-4e96-9476-f7b834d70072" providerId="ADAL" clId="{A39EB9D3-F79C-42D0-A7F1-0F846C91B965}" dt="2024-12-10T18:57:46.501" v="4691" actId="1076"/>
          <ac:spMkLst>
            <pc:docMk/>
            <pc:sldMk cId="902307643" sldId="275"/>
            <ac:spMk id="5" creationId="{EC3D79DF-93BE-5924-A952-819CA7E69515}"/>
          </ac:spMkLst>
        </pc:spChg>
      </pc:sldChg>
      <pc:sldChg chg="addSp modSp add mod modAnim">
        <pc:chgData name="Graat, T. (Thijmen)" userId="a50cc2c2-5896-4e96-9476-f7b834d70072" providerId="ADAL" clId="{A39EB9D3-F79C-42D0-A7F1-0F846C91B965}" dt="2024-12-12T17:58:10.453" v="9054" actId="20577"/>
        <pc:sldMkLst>
          <pc:docMk/>
          <pc:sldMk cId="586987652" sldId="276"/>
        </pc:sldMkLst>
        <pc:spChg chg="mod">
          <ac:chgData name="Graat, T. (Thijmen)" userId="a50cc2c2-5896-4e96-9476-f7b834d70072" providerId="ADAL" clId="{A39EB9D3-F79C-42D0-A7F1-0F846C91B965}" dt="2024-12-12T17:58:10.453" v="9054" actId="20577"/>
          <ac:spMkLst>
            <pc:docMk/>
            <pc:sldMk cId="586987652" sldId="276"/>
            <ac:spMk id="3" creationId="{97F2CDA5-2B1D-DAA5-8644-442D21CB2023}"/>
          </ac:spMkLst>
        </pc:spChg>
        <pc:spChg chg="add mod">
          <ac:chgData name="Graat, T. (Thijmen)" userId="a50cc2c2-5896-4e96-9476-f7b834d70072" providerId="ADAL" clId="{A39EB9D3-F79C-42D0-A7F1-0F846C91B965}" dt="2024-12-10T19:20:15.247" v="7546"/>
          <ac:spMkLst>
            <pc:docMk/>
            <pc:sldMk cId="586987652" sldId="276"/>
            <ac:spMk id="7" creationId="{89273AC6-AAEC-D457-7DE9-62843F22FCB8}"/>
          </ac:spMkLst>
        </pc:spChg>
        <pc:cxnChg chg="add mod">
          <ac:chgData name="Graat, T. (Thijmen)" userId="a50cc2c2-5896-4e96-9476-f7b834d70072" providerId="ADAL" clId="{A39EB9D3-F79C-42D0-A7F1-0F846C91B965}" dt="2024-12-10T19:01:21.947" v="5078" actId="1076"/>
          <ac:cxnSpMkLst>
            <pc:docMk/>
            <pc:sldMk cId="586987652" sldId="276"/>
            <ac:cxnSpMk id="6" creationId="{D9443FA4-E790-F162-E6E3-D35AE704531E}"/>
          </ac:cxnSpMkLst>
        </pc:cxnChg>
      </pc:sldChg>
      <pc:sldChg chg="addSp delSp modSp add mod setBg delDesignElem">
        <pc:chgData name="Graat, T. (Thijmen)" userId="a50cc2c2-5896-4e96-9476-f7b834d70072" providerId="ADAL" clId="{A39EB9D3-F79C-42D0-A7F1-0F846C91B965}" dt="2024-12-12T18:02:54.133" v="9579" actId="20577"/>
        <pc:sldMkLst>
          <pc:docMk/>
          <pc:sldMk cId="3781527131" sldId="277"/>
        </pc:sldMkLst>
        <pc:spChg chg="mod">
          <ac:chgData name="Graat, T. (Thijmen)" userId="a50cc2c2-5896-4e96-9476-f7b834d70072" providerId="ADAL" clId="{A39EB9D3-F79C-42D0-A7F1-0F846C91B965}" dt="2024-12-12T18:02:54.133" v="9579" actId="20577"/>
          <ac:spMkLst>
            <pc:docMk/>
            <pc:sldMk cId="3781527131" sldId="277"/>
            <ac:spMk id="2" creationId="{4827C5D3-EADB-FE0D-ECA0-BBB1E1213069}"/>
          </ac:spMkLst>
        </pc:spChg>
        <pc:spChg chg="add">
          <ac:chgData name="Graat, T. (Thijmen)" userId="a50cc2c2-5896-4e96-9476-f7b834d70072" providerId="ADAL" clId="{A39EB9D3-F79C-42D0-A7F1-0F846C91B965}" dt="2024-12-10T19:03:38.615" v="5298" actId="26606"/>
          <ac:spMkLst>
            <pc:docMk/>
            <pc:sldMk cId="3781527131" sldId="277"/>
            <ac:spMk id="8" creationId="{2437C4A8-8E3A-4ADA-93B9-64737CE1ABB1}"/>
          </ac:spMkLst>
        </pc:spChg>
        <pc:spChg chg="add">
          <ac:chgData name="Graat, T. (Thijmen)" userId="a50cc2c2-5896-4e96-9476-f7b834d70072" providerId="ADAL" clId="{A39EB9D3-F79C-42D0-A7F1-0F846C91B965}" dt="2024-12-10T19:03:38.615" v="5298" actId="26606"/>
          <ac:spMkLst>
            <pc:docMk/>
            <pc:sldMk cId="3781527131" sldId="277"/>
            <ac:spMk id="9" creationId="{4E1EF4E8-5513-4BF5-BC41-04645281C672}"/>
          </ac:spMkLst>
        </pc:spChg>
        <pc:spChg chg="del">
          <ac:chgData name="Graat, T. (Thijmen)" userId="a50cc2c2-5896-4e96-9476-f7b834d70072" providerId="ADAL" clId="{A39EB9D3-F79C-42D0-A7F1-0F846C91B965}" dt="2024-12-10T19:03:29.993" v="5297"/>
          <ac:spMkLst>
            <pc:docMk/>
            <pc:sldMk cId="3781527131" sldId="277"/>
            <ac:spMk id="43" creationId="{2437C4A8-8E3A-4ADA-93B9-64737CE1ABB1}"/>
          </ac:spMkLst>
        </pc:spChg>
        <pc:spChg chg="add">
          <ac:chgData name="Graat, T. (Thijmen)" userId="a50cc2c2-5896-4e96-9476-f7b834d70072" providerId="ADAL" clId="{A39EB9D3-F79C-42D0-A7F1-0F846C91B965}" dt="2024-12-10T19:03:38.615" v="5298" actId="26606"/>
          <ac:spMkLst>
            <pc:docMk/>
            <pc:sldMk cId="3781527131" sldId="277"/>
            <ac:spMk id="44" creationId="{00FA6579-9606-4A7A-8519-FBED9C6FAA91}"/>
          </ac:spMkLst>
        </pc:spChg>
        <pc:spChg chg="del">
          <ac:chgData name="Graat, T. (Thijmen)" userId="a50cc2c2-5896-4e96-9476-f7b834d70072" providerId="ADAL" clId="{A39EB9D3-F79C-42D0-A7F1-0F846C91B965}" dt="2024-12-10T19:03:29.993" v="5297"/>
          <ac:spMkLst>
            <pc:docMk/>
            <pc:sldMk cId="3781527131" sldId="277"/>
            <ac:spMk id="45" creationId="{4E1EF4E8-5513-4BF5-BC41-04645281C672}"/>
          </ac:spMkLst>
        </pc:spChg>
        <pc:spChg chg="del">
          <ac:chgData name="Graat, T. (Thijmen)" userId="a50cc2c2-5896-4e96-9476-f7b834d70072" providerId="ADAL" clId="{A39EB9D3-F79C-42D0-A7F1-0F846C91B965}" dt="2024-12-10T19:03:29.993" v="5297"/>
          <ac:spMkLst>
            <pc:docMk/>
            <pc:sldMk cId="3781527131" sldId="277"/>
            <ac:spMk id="80" creationId="{00FA6579-9606-4A7A-8519-FBED9C6FAA91}"/>
          </ac:spMkLst>
        </pc:spChg>
        <pc:grpChg chg="add">
          <ac:chgData name="Graat, T. (Thijmen)" userId="a50cc2c2-5896-4e96-9476-f7b834d70072" providerId="ADAL" clId="{A39EB9D3-F79C-42D0-A7F1-0F846C91B965}" dt="2024-12-10T19:03:38.615" v="5298" actId="26606"/>
          <ac:grpSpMkLst>
            <pc:docMk/>
            <pc:sldMk cId="3781527131" sldId="277"/>
            <ac:grpSpMk id="7" creationId="{748618E9-EE2D-4864-9EEE-58939BD4FBBA}"/>
          </ac:grpSpMkLst>
        </pc:grpChg>
        <pc:grpChg chg="del">
          <ac:chgData name="Graat, T. (Thijmen)" userId="a50cc2c2-5896-4e96-9476-f7b834d70072" providerId="ADAL" clId="{A39EB9D3-F79C-42D0-A7F1-0F846C91B965}" dt="2024-12-10T19:03:29.993" v="5297"/>
          <ac:grpSpMkLst>
            <pc:docMk/>
            <pc:sldMk cId="3781527131" sldId="277"/>
            <ac:grpSpMk id="10" creationId="{748618E9-EE2D-4864-9EEE-58939BD4FBBA}"/>
          </ac:grpSpMkLst>
        </pc:grpChg>
        <pc:grpChg chg="add">
          <ac:chgData name="Graat, T. (Thijmen)" userId="a50cc2c2-5896-4e96-9476-f7b834d70072" providerId="ADAL" clId="{A39EB9D3-F79C-42D0-A7F1-0F846C91B965}" dt="2024-12-10T19:03:38.615" v="5298" actId="26606"/>
          <ac:grpSpMkLst>
            <pc:docMk/>
            <pc:sldMk cId="3781527131" sldId="277"/>
            <ac:grpSpMk id="42" creationId="{0854B02B-0B9C-4F1C-AA77-810192994456}"/>
          </ac:grpSpMkLst>
        </pc:grpChg>
        <pc:grpChg chg="del">
          <ac:chgData name="Graat, T. (Thijmen)" userId="a50cc2c2-5896-4e96-9476-f7b834d70072" providerId="ADAL" clId="{A39EB9D3-F79C-42D0-A7F1-0F846C91B965}" dt="2024-12-10T19:03:29.993" v="5297"/>
          <ac:grpSpMkLst>
            <pc:docMk/>
            <pc:sldMk cId="3781527131" sldId="277"/>
            <ac:grpSpMk id="47" creationId="{0854B02B-0B9C-4F1C-AA77-810192994456}"/>
          </ac:grpSpMkLst>
        </pc:grpChg>
      </pc:sldChg>
      <pc:sldChg chg="addSp delSp modSp add mod ord delAnim modAnim">
        <pc:chgData name="Graat, T. (Thijmen)" userId="a50cc2c2-5896-4e96-9476-f7b834d70072" providerId="ADAL" clId="{A39EB9D3-F79C-42D0-A7F1-0F846C91B965}" dt="2024-12-12T18:27:39.139" v="10884" actId="20577"/>
        <pc:sldMkLst>
          <pc:docMk/>
          <pc:sldMk cId="327190920" sldId="278"/>
        </pc:sldMkLst>
        <pc:spChg chg="mod">
          <ac:chgData name="Graat, T. (Thijmen)" userId="a50cc2c2-5896-4e96-9476-f7b834d70072" providerId="ADAL" clId="{A39EB9D3-F79C-42D0-A7F1-0F846C91B965}" dt="2024-12-12T18:27:39.139" v="10884" actId="20577"/>
          <ac:spMkLst>
            <pc:docMk/>
            <pc:sldMk cId="327190920" sldId="278"/>
            <ac:spMk id="2" creationId="{4827C5D3-EADB-FE0D-ECA0-BBB1E1213069}"/>
          </ac:spMkLst>
        </pc:spChg>
        <pc:spChg chg="mod">
          <ac:chgData name="Graat, T. (Thijmen)" userId="a50cc2c2-5896-4e96-9476-f7b834d70072" providerId="ADAL" clId="{A39EB9D3-F79C-42D0-A7F1-0F846C91B965}" dt="2024-12-10T19:04:39.704" v="5570" actId="5793"/>
          <ac:spMkLst>
            <pc:docMk/>
            <pc:sldMk cId="327190920" sldId="278"/>
            <ac:spMk id="3" creationId="{97F2CDA5-2B1D-DAA5-8644-442D21CB2023}"/>
          </ac:spMkLst>
        </pc:spChg>
        <pc:spChg chg="add mod">
          <ac:chgData name="Graat, T. (Thijmen)" userId="a50cc2c2-5896-4e96-9476-f7b834d70072" providerId="ADAL" clId="{A39EB9D3-F79C-42D0-A7F1-0F846C91B965}" dt="2024-12-10T19:20:29.746" v="7555"/>
          <ac:spMkLst>
            <pc:docMk/>
            <pc:sldMk cId="327190920" sldId="278"/>
            <ac:spMk id="4" creationId="{83DB0C2E-C7D7-01C5-ED5A-8BB8F6E6C54B}"/>
          </ac:spMkLst>
        </pc:spChg>
        <pc:spChg chg="del mod">
          <ac:chgData name="Graat, T. (Thijmen)" userId="a50cc2c2-5896-4e96-9476-f7b834d70072" providerId="ADAL" clId="{A39EB9D3-F79C-42D0-A7F1-0F846C91B965}" dt="2024-12-10T19:03:45.671" v="5304"/>
          <ac:spMkLst>
            <pc:docMk/>
            <pc:sldMk cId="327190920" sldId="278"/>
            <ac:spMk id="5" creationId="{EC3D79DF-93BE-5924-A952-819CA7E69515}"/>
          </ac:spMkLst>
        </pc:spChg>
        <pc:cxnChg chg="del">
          <ac:chgData name="Graat, T. (Thijmen)" userId="a50cc2c2-5896-4e96-9476-f7b834d70072" providerId="ADAL" clId="{A39EB9D3-F79C-42D0-A7F1-0F846C91B965}" dt="2024-12-10T19:48:20.983" v="8986" actId="478"/>
          <ac:cxnSpMkLst>
            <pc:docMk/>
            <pc:sldMk cId="327190920" sldId="278"/>
            <ac:cxnSpMk id="6" creationId="{D9443FA4-E790-F162-E6E3-D35AE704531E}"/>
          </ac:cxnSpMkLst>
        </pc:cxnChg>
      </pc:sldChg>
      <pc:sldChg chg="delSp modSp add mod delAnim modAnim">
        <pc:chgData name="Graat, T. (Thijmen)" userId="a50cc2c2-5896-4e96-9476-f7b834d70072" providerId="ADAL" clId="{A39EB9D3-F79C-42D0-A7F1-0F846C91B965}" dt="2024-12-10T19:48:17.193" v="8984" actId="478"/>
        <pc:sldMkLst>
          <pc:docMk/>
          <pc:sldMk cId="2263238923" sldId="279"/>
        </pc:sldMkLst>
        <pc:spChg chg="mod">
          <ac:chgData name="Graat, T. (Thijmen)" userId="a50cc2c2-5896-4e96-9476-f7b834d70072" providerId="ADAL" clId="{A39EB9D3-F79C-42D0-A7F1-0F846C91B965}" dt="2024-12-10T19:05:03.810" v="5590" actId="20577"/>
          <ac:spMkLst>
            <pc:docMk/>
            <pc:sldMk cId="2263238923" sldId="279"/>
            <ac:spMk id="2" creationId="{4827C5D3-EADB-FE0D-ECA0-BBB1E1213069}"/>
          </ac:spMkLst>
        </pc:spChg>
        <pc:spChg chg="mod">
          <ac:chgData name="Graat, T. (Thijmen)" userId="a50cc2c2-5896-4e96-9476-f7b834d70072" providerId="ADAL" clId="{A39EB9D3-F79C-42D0-A7F1-0F846C91B965}" dt="2024-12-10T19:06:44.526" v="6102" actId="20577"/>
          <ac:spMkLst>
            <pc:docMk/>
            <pc:sldMk cId="2263238923" sldId="279"/>
            <ac:spMk id="3" creationId="{97F2CDA5-2B1D-DAA5-8644-442D21CB2023}"/>
          </ac:spMkLst>
        </pc:spChg>
        <pc:cxnChg chg="del">
          <ac:chgData name="Graat, T. (Thijmen)" userId="a50cc2c2-5896-4e96-9476-f7b834d70072" providerId="ADAL" clId="{A39EB9D3-F79C-42D0-A7F1-0F846C91B965}" dt="2024-12-10T19:48:17.193" v="8984" actId="478"/>
          <ac:cxnSpMkLst>
            <pc:docMk/>
            <pc:sldMk cId="2263238923" sldId="279"/>
            <ac:cxnSpMk id="6" creationId="{D9443FA4-E790-F162-E6E3-D35AE704531E}"/>
          </ac:cxnSpMkLst>
        </pc:cxnChg>
      </pc:sldChg>
      <pc:sldChg chg="addSp delSp modSp add mod delAnim modAnim">
        <pc:chgData name="Graat, T. (Thijmen)" userId="a50cc2c2-5896-4e96-9476-f7b834d70072" providerId="ADAL" clId="{A39EB9D3-F79C-42D0-A7F1-0F846C91B965}" dt="2024-12-12T18:27:53.611" v="10885" actId="478"/>
        <pc:sldMkLst>
          <pc:docMk/>
          <pc:sldMk cId="913549569" sldId="280"/>
        </pc:sldMkLst>
        <pc:spChg chg="mod">
          <ac:chgData name="Graat, T. (Thijmen)" userId="a50cc2c2-5896-4e96-9476-f7b834d70072" providerId="ADAL" clId="{A39EB9D3-F79C-42D0-A7F1-0F846C91B965}" dt="2024-12-10T19:25:12.298" v="8008" actId="20577"/>
          <ac:spMkLst>
            <pc:docMk/>
            <pc:sldMk cId="913549569" sldId="280"/>
            <ac:spMk id="3" creationId="{97F2CDA5-2B1D-DAA5-8644-442D21CB2023}"/>
          </ac:spMkLst>
        </pc:spChg>
        <pc:spChg chg="add del mod">
          <ac:chgData name="Graat, T. (Thijmen)" userId="a50cc2c2-5896-4e96-9476-f7b834d70072" providerId="ADAL" clId="{A39EB9D3-F79C-42D0-A7F1-0F846C91B965}" dt="2024-12-12T18:27:53.611" v="10885" actId="478"/>
          <ac:spMkLst>
            <pc:docMk/>
            <pc:sldMk cId="913549569" sldId="280"/>
            <ac:spMk id="4" creationId="{4F71F832-31A0-B754-EC95-E127B18E4F82}"/>
          </ac:spMkLst>
        </pc:spChg>
        <pc:cxnChg chg="del">
          <ac:chgData name="Graat, T. (Thijmen)" userId="a50cc2c2-5896-4e96-9476-f7b834d70072" providerId="ADAL" clId="{A39EB9D3-F79C-42D0-A7F1-0F846C91B965}" dt="2024-12-10T19:48:19.030" v="8985" actId="478"/>
          <ac:cxnSpMkLst>
            <pc:docMk/>
            <pc:sldMk cId="913549569" sldId="280"/>
            <ac:cxnSpMk id="6" creationId="{D9443FA4-E790-F162-E6E3-D35AE704531E}"/>
          </ac:cxnSpMkLst>
        </pc:cxnChg>
      </pc:sldChg>
      <pc:sldChg chg="addSp delSp modSp add mod delAnim modAnim">
        <pc:chgData name="Graat, T. (Thijmen)" userId="a50cc2c2-5896-4e96-9476-f7b834d70072" providerId="ADAL" clId="{A39EB9D3-F79C-42D0-A7F1-0F846C91B965}" dt="2024-12-12T18:26:37.151" v="10866" actId="478"/>
        <pc:sldMkLst>
          <pc:docMk/>
          <pc:sldMk cId="2102814292" sldId="281"/>
        </pc:sldMkLst>
        <pc:spChg chg="mod">
          <ac:chgData name="Graat, T. (Thijmen)" userId="a50cc2c2-5896-4e96-9476-f7b834d70072" providerId="ADAL" clId="{A39EB9D3-F79C-42D0-A7F1-0F846C91B965}" dt="2024-12-10T19:07:43.982" v="6317" actId="20577"/>
          <ac:spMkLst>
            <pc:docMk/>
            <pc:sldMk cId="2102814292" sldId="281"/>
            <ac:spMk id="3" creationId="{97F2CDA5-2B1D-DAA5-8644-442D21CB2023}"/>
          </ac:spMkLst>
        </pc:spChg>
        <pc:spChg chg="add mod">
          <ac:chgData name="Graat, T. (Thijmen)" userId="a50cc2c2-5896-4e96-9476-f7b834d70072" providerId="ADAL" clId="{A39EB9D3-F79C-42D0-A7F1-0F846C91B965}" dt="2024-12-10T19:20:16.439" v="7547"/>
          <ac:spMkLst>
            <pc:docMk/>
            <pc:sldMk cId="2102814292" sldId="281"/>
            <ac:spMk id="4" creationId="{4AF470ED-CEEF-6324-E320-07C138B88453}"/>
          </ac:spMkLst>
        </pc:spChg>
        <pc:cxnChg chg="del">
          <ac:chgData name="Graat, T. (Thijmen)" userId="a50cc2c2-5896-4e96-9476-f7b834d70072" providerId="ADAL" clId="{A39EB9D3-F79C-42D0-A7F1-0F846C91B965}" dt="2024-12-12T18:26:37.151" v="10866" actId="478"/>
          <ac:cxnSpMkLst>
            <pc:docMk/>
            <pc:sldMk cId="2102814292" sldId="281"/>
            <ac:cxnSpMk id="6" creationId="{D9443FA4-E790-F162-E6E3-D35AE704531E}"/>
          </ac:cxnSpMkLst>
        </pc:cxnChg>
      </pc:sldChg>
      <pc:sldChg chg="addSp delSp modSp add mod delAnim modAnim">
        <pc:chgData name="Graat, T. (Thijmen)" userId="a50cc2c2-5896-4e96-9476-f7b834d70072" providerId="ADAL" clId="{A39EB9D3-F79C-42D0-A7F1-0F846C91B965}" dt="2024-12-12T18:26:20.232" v="10865"/>
        <pc:sldMkLst>
          <pc:docMk/>
          <pc:sldMk cId="1028326824" sldId="282"/>
        </pc:sldMkLst>
        <pc:spChg chg="mod">
          <ac:chgData name="Graat, T. (Thijmen)" userId="a50cc2c2-5896-4e96-9476-f7b834d70072" providerId="ADAL" clId="{A39EB9D3-F79C-42D0-A7F1-0F846C91B965}" dt="2024-12-10T19:08:20.086" v="6326"/>
          <ac:spMkLst>
            <pc:docMk/>
            <pc:sldMk cId="1028326824" sldId="282"/>
            <ac:spMk id="3" creationId="{97F2CDA5-2B1D-DAA5-8644-442D21CB2023}"/>
          </ac:spMkLst>
        </pc:spChg>
        <pc:spChg chg="del">
          <ac:chgData name="Graat, T. (Thijmen)" userId="a50cc2c2-5896-4e96-9476-f7b834d70072" providerId="ADAL" clId="{A39EB9D3-F79C-42D0-A7F1-0F846C91B965}" dt="2024-12-10T19:07:51.460" v="6319" actId="478"/>
          <ac:spMkLst>
            <pc:docMk/>
            <pc:sldMk cId="1028326824" sldId="282"/>
            <ac:spMk id="5" creationId="{EC3D79DF-93BE-5924-A952-819CA7E69515}"/>
          </ac:spMkLst>
        </pc:spChg>
        <pc:spChg chg="add mod">
          <ac:chgData name="Graat, T. (Thijmen)" userId="a50cc2c2-5896-4e96-9476-f7b834d70072" providerId="ADAL" clId="{A39EB9D3-F79C-42D0-A7F1-0F846C91B965}" dt="2024-12-10T19:08:15.957" v="6322" actId="1076"/>
          <ac:spMkLst>
            <pc:docMk/>
            <pc:sldMk cId="1028326824" sldId="282"/>
            <ac:spMk id="7" creationId="{F71CAE49-CB02-AA87-7F8E-6AE5DB7BE2B3}"/>
          </ac:spMkLst>
        </pc:spChg>
        <pc:spChg chg="add mod">
          <ac:chgData name="Graat, T. (Thijmen)" userId="a50cc2c2-5896-4e96-9476-f7b834d70072" providerId="ADAL" clId="{A39EB9D3-F79C-42D0-A7F1-0F846C91B965}" dt="2024-12-10T19:20:17.382" v="7548"/>
          <ac:spMkLst>
            <pc:docMk/>
            <pc:sldMk cId="1028326824" sldId="282"/>
            <ac:spMk id="8" creationId="{84BEF033-AE7E-7EE5-9A1E-0C39FD008C4B}"/>
          </ac:spMkLst>
        </pc:spChg>
        <pc:cxnChg chg="del">
          <ac:chgData name="Graat, T. (Thijmen)" userId="a50cc2c2-5896-4e96-9476-f7b834d70072" providerId="ADAL" clId="{A39EB9D3-F79C-42D0-A7F1-0F846C91B965}" dt="2024-12-10T19:07:52.207" v="6320" actId="478"/>
          <ac:cxnSpMkLst>
            <pc:docMk/>
            <pc:sldMk cId="1028326824" sldId="282"/>
            <ac:cxnSpMk id="6" creationId="{D9443FA4-E790-F162-E6E3-D35AE704531E}"/>
          </ac:cxnSpMkLst>
        </pc:cxnChg>
      </pc:sldChg>
      <pc:sldChg chg="addSp modSp add mod modAnim">
        <pc:chgData name="Graat, T. (Thijmen)" userId="a50cc2c2-5896-4e96-9476-f7b834d70072" providerId="ADAL" clId="{A39EB9D3-F79C-42D0-A7F1-0F846C91B965}" dt="2024-12-10T19:20:18.634" v="7549"/>
        <pc:sldMkLst>
          <pc:docMk/>
          <pc:sldMk cId="4041054963" sldId="283"/>
        </pc:sldMkLst>
        <pc:spChg chg="mod">
          <ac:chgData name="Graat, T. (Thijmen)" userId="a50cc2c2-5896-4e96-9476-f7b834d70072" providerId="ADAL" clId="{A39EB9D3-F79C-42D0-A7F1-0F846C91B965}" dt="2024-12-10T19:09:21.069" v="6531" actId="313"/>
          <ac:spMkLst>
            <pc:docMk/>
            <pc:sldMk cId="4041054963" sldId="283"/>
            <ac:spMk id="3" creationId="{97F2CDA5-2B1D-DAA5-8644-442D21CB2023}"/>
          </ac:spMkLst>
        </pc:spChg>
        <pc:spChg chg="add mod">
          <ac:chgData name="Graat, T. (Thijmen)" userId="a50cc2c2-5896-4e96-9476-f7b834d70072" providerId="ADAL" clId="{A39EB9D3-F79C-42D0-A7F1-0F846C91B965}" dt="2024-12-10T19:20:18.634" v="7549"/>
          <ac:spMkLst>
            <pc:docMk/>
            <pc:sldMk cId="4041054963" sldId="283"/>
            <ac:spMk id="4" creationId="{4A8D60EF-97F4-195F-375B-8A7F406E8DB5}"/>
          </ac:spMkLst>
        </pc:spChg>
        <pc:spChg chg="mod">
          <ac:chgData name="Graat, T. (Thijmen)" userId="a50cc2c2-5896-4e96-9476-f7b834d70072" providerId="ADAL" clId="{A39EB9D3-F79C-42D0-A7F1-0F846C91B965}" dt="2024-12-10T19:08:57.752" v="6485" actId="14100"/>
          <ac:spMkLst>
            <pc:docMk/>
            <pc:sldMk cId="4041054963" sldId="283"/>
            <ac:spMk id="7" creationId="{F71CAE49-CB02-AA87-7F8E-6AE5DB7BE2B3}"/>
          </ac:spMkLst>
        </pc:spChg>
      </pc:sldChg>
      <pc:sldChg chg="new del">
        <pc:chgData name="Graat, T. (Thijmen)" userId="a50cc2c2-5896-4e96-9476-f7b834d70072" providerId="ADAL" clId="{A39EB9D3-F79C-42D0-A7F1-0F846C91B965}" dt="2024-12-10T19:12:32.680" v="6714" actId="47"/>
        <pc:sldMkLst>
          <pc:docMk/>
          <pc:sldMk cId="2687116989" sldId="284"/>
        </pc:sldMkLst>
      </pc:sldChg>
      <pc:sldChg chg="addSp delSp modSp add mod modAnim">
        <pc:chgData name="Graat, T. (Thijmen)" userId="a50cc2c2-5896-4e96-9476-f7b834d70072" providerId="ADAL" clId="{A39EB9D3-F79C-42D0-A7F1-0F846C91B965}" dt="2024-12-12T18:26:54.087" v="10867"/>
        <pc:sldMkLst>
          <pc:docMk/>
          <pc:sldMk cId="1903265849" sldId="285"/>
        </pc:sldMkLst>
        <pc:spChg chg="add mod">
          <ac:chgData name="Graat, T. (Thijmen)" userId="a50cc2c2-5896-4e96-9476-f7b834d70072" providerId="ADAL" clId="{A39EB9D3-F79C-42D0-A7F1-0F846C91B965}" dt="2024-12-10T19:09:54.628" v="6536" actId="1076"/>
          <ac:spMkLst>
            <pc:docMk/>
            <pc:sldMk cId="1903265849" sldId="285"/>
            <ac:spMk id="5" creationId="{CBE39B43-3655-AADB-F2B7-3E36DCFA9C93}"/>
          </ac:spMkLst>
        </pc:spChg>
        <pc:spChg chg="add mod">
          <ac:chgData name="Graat, T. (Thijmen)" userId="a50cc2c2-5896-4e96-9476-f7b834d70072" providerId="ADAL" clId="{A39EB9D3-F79C-42D0-A7F1-0F846C91B965}" dt="2024-12-10T19:20:19.750" v="7550"/>
          <ac:spMkLst>
            <pc:docMk/>
            <pc:sldMk cId="1903265849" sldId="285"/>
            <ac:spMk id="6" creationId="{F92EF53D-8D28-22E4-5740-DA85D8531A8D}"/>
          </ac:spMkLst>
        </pc:spChg>
        <pc:spChg chg="del">
          <ac:chgData name="Graat, T. (Thijmen)" userId="a50cc2c2-5896-4e96-9476-f7b834d70072" providerId="ADAL" clId="{A39EB9D3-F79C-42D0-A7F1-0F846C91B965}" dt="2024-12-10T19:09:48.947" v="6533" actId="478"/>
          <ac:spMkLst>
            <pc:docMk/>
            <pc:sldMk cId="1903265849" sldId="285"/>
            <ac:spMk id="7" creationId="{F71CAE49-CB02-AA87-7F8E-6AE5DB7BE2B3}"/>
          </ac:spMkLst>
        </pc:spChg>
      </pc:sldChg>
      <pc:sldChg chg="addSp modSp add modAnim">
        <pc:chgData name="Graat, T. (Thijmen)" userId="a50cc2c2-5896-4e96-9476-f7b834d70072" providerId="ADAL" clId="{A39EB9D3-F79C-42D0-A7F1-0F846C91B965}" dt="2024-12-12T18:26:56.824" v="10868"/>
        <pc:sldMkLst>
          <pc:docMk/>
          <pc:sldMk cId="1145007977" sldId="286"/>
        </pc:sldMkLst>
        <pc:spChg chg="mod">
          <ac:chgData name="Graat, T. (Thijmen)" userId="a50cc2c2-5896-4e96-9476-f7b834d70072" providerId="ADAL" clId="{A39EB9D3-F79C-42D0-A7F1-0F846C91B965}" dt="2024-12-10T19:10:12.471" v="6564" actId="20577"/>
          <ac:spMkLst>
            <pc:docMk/>
            <pc:sldMk cId="1145007977" sldId="286"/>
            <ac:spMk id="3" creationId="{97F2CDA5-2B1D-DAA5-8644-442D21CB2023}"/>
          </ac:spMkLst>
        </pc:spChg>
        <pc:spChg chg="add mod">
          <ac:chgData name="Graat, T. (Thijmen)" userId="a50cc2c2-5896-4e96-9476-f7b834d70072" providerId="ADAL" clId="{A39EB9D3-F79C-42D0-A7F1-0F846C91B965}" dt="2024-12-10T19:20:20.507" v="7551"/>
          <ac:spMkLst>
            <pc:docMk/>
            <pc:sldMk cId="1145007977" sldId="286"/>
            <ac:spMk id="4" creationId="{7EBE42E0-4058-21BF-F4A4-3C8E415B4E3F}"/>
          </ac:spMkLst>
        </pc:spChg>
      </pc:sldChg>
      <pc:sldChg chg="addSp delSp modSp add mod modAnim">
        <pc:chgData name="Graat, T. (Thijmen)" userId="a50cc2c2-5896-4e96-9476-f7b834d70072" providerId="ADAL" clId="{A39EB9D3-F79C-42D0-A7F1-0F846C91B965}" dt="2024-12-12T18:27:00.840" v="10869"/>
        <pc:sldMkLst>
          <pc:docMk/>
          <pc:sldMk cId="251020847" sldId="287"/>
        </pc:sldMkLst>
        <pc:spChg chg="del">
          <ac:chgData name="Graat, T. (Thijmen)" userId="a50cc2c2-5896-4e96-9476-f7b834d70072" providerId="ADAL" clId="{A39EB9D3-F79C-42D0-A7F1-0F846C91B965}" dt="2024-12-10T19:11:13.630" v="6566" actId="478"/>
          <ac:spMkLst>
            <pc:docMk/>
            <pc:sldMk cId="251020847" sldId="287"/>
            <ac:spMk id="5" creationId="{CBE39B43-3655-AADB-F2B7-3E36DCFA9C93}"/>
          </ac:spMkLst>
        </pc:spChg>
        <pc:spChg chg="add del mod">
          <ac:chgData name="Graat, T. (Thijmen)" userId="a50cc2c2-5896-4e96-9476-f7b834d70072" providerId="ADAL" clId="{A39EB9D3-F79C-42D0-A7F1-0F846C91B965}" dt="2024-12-10T19:11:21.488" v="6570" actId="21"/>
          <ac:spMkLst>
            <pc:docMk/>
            <pc:sldMk cId="251020847" sldId="287"/>
            <ac:spMk id="6" creationId="{3E2BE371-2961-9261-5BC4-A7D7EC31531C}"/>
          </ac:spMkLst>
        </pc:spChg>
        <pc:spChg chg="add mod">
          <ac:chgData name="Graat, T. (Thijmen)" userId="a50cc2c2-5896-4e96-9476-f7b834d70072" providerId="ADAL" clId="{A39EB9D3-F79C-42D0-A7F1-0F846C91B965}" dt="2024-12-10T19:11:59.446" v="6579" actId="1076"/>
          <ac:spMkLst>
            <pc:docMk/>
            <pc:sldMk cId="251020847" sldId="287"/>
            <ac:spMk id="7" creationId="{3E2BE371-2961-9261-5BC4-A7D7EC31531C}"/>
          </ac:spMkLst>
        </pc:spChg>
        <pc:spChg chg="add mod">
          <ac:chgData name="Graat, T. (Thijmen)" userId="a50cc2c2-5896-4e96-9476-f7b834d70072" providerId="ADAL" clId="{A39EB9D3-F79C-42D0-A7F1-0F846C91B965}" dt="2024-12-10T19:20:21.706" v="7552"/>
          <ac:spMkLst>
            <pc:docMk/>
            <pc:sldMk cId="251020847" sldId="287"/>
            <ac:spMk id="8" creationId="{2442D403-AD7E-5C00-EFD3-30B4018A48DA}"/>
          </ac:spMkLst>
        </pc:spChg>
      </pc:sldChg>
      <pc:sldChg chg="delSp modSp add mod modAnim">
        <pc:chgData name="Graat, T. (Thijmen)" userId="a50cc2c2-5896-4e96-9476-f7b834d70072" providerId="ADAL" clId="{A39EB9D3-F79C-42D0-A7F1-0F846C91B965}" dt="2024-12-10T19:15:18.386" v="7163" actId="20577"/>
        <pc:sldMkLst>
          <pc:docMk/>
          <pc:sldMk cId="2766455989" sldId="288"/>
        </pc:sldMkLst>
        <pc:spChg chg="mod">
          <ac:chgData name="Graat, T. (Thijmen)" userId="a50cc2c2-5896-4e96-9476-f7b834d70072" providerId="ADAL" clId="{A39EB9D3-F79C-42D0-A7F1-0F846C91B965}" dt="2024-12-10T19:13:57.559" v="6757" actId="20577"/>
          <ac:spMkLst>
            <pc:docMk/>
            <pc:sldMk cId="2766455989" sldId="288"/>
            <ac:spMk id="2" creationId="{4827C5D3-EADB-FE0D-ECA0-BBB1E1213069}"/>
          </ac:spMkLst>
        </pc:spChg>
        <pc:spChg chg="mod">
          <ac:chgData name="Graat, T. (Thijmen)" userId="a50cc2c2-5896-4e96-9476-f7b834d70072" providerId="ADAL" clId="{A39EB9D3-F79C-42D0-A7F1-0F846C91B965}" dt="2024-12-10T19:15:18.386" v="7163" actId="20577"/>
          <ac:spMkLst>
            <pc:docMk/>
            <pc:sldMk cId="2766455989" sldId="288"/>
            <ac:spMk id="3" creationId="{97F2CDA5-2B1D-DAA5-8644-442D21CB2023}"/>
          </ac:spMkLst>
        </pc:spChg>
        <pc:spChg chg="del">
          <ac:chgData name="Graat, T. (Thijmen)" userId="a50cc2c2-5896-4e96-9476-f7b834d70072" providerId="ADAL" clId="{A39EB9D3-F79C-42D0-A7F1-0F846C91B965}" dt="2024-12-10T19:13:59.833" v="6758" actId="478"/>
          <ac:spMkLst>
            <pc:docMk/>
            <pc:sldMk cId="2766455989" sldId="288"/>
            <ac:spMk id="7" creationId="{3E2BE371-2961-9261-5BC4-A7D7EC31531C}"/>
          </ac:spMkLst>
        </pc:spChg>
      </pc:sldChg>
      <pc:sldChg chg="addSp delSp modSp add mod ord setBg delDesignElem">
        <pc:chgData name="Graat, T. (Thijmen)" userId="a50cc2c2-5896-4e96-9476-f7b834d70072" providerId="ADAL" clId="{A39EB9D3-F79C-42D0-A7F1-0F846C91B965}" dt="2024-12-10T19:13:51.581" v="6739" actId="20577"/>
        <pc:sldMkLst>
          <pc:docMk/>
          <pc:sldMk cId="1845789580" sldId="289"/>
        </pc:sldMkLst>
        <pc:spChg chg="mod">
          <ac:chgData name="Graat, T. (Thijmen)" userId="a50cc2c2-5896-4e96-9476-f7b834d70072" providerId="ADAL" clId="{A39EB9D3-F79C-42D0-A7F1-0F846C91B965}" dt="2024-12-10T19:13:51.581" v="6739" actId="20577"/>
          <ac:spMkLst>
            <pc:docMk/>
            <pc:sldMk cId="1845789580" sldId="289"/>
            <ac:spMk id="2" creationId="{4827C5D3-EADB-FE0D-ECA0-BBB1E1213069}"/>
          </ac:spMkLst>
        </pc:spChg>
        <pc:spChg chg="add">
          <ac:chgData name="Graat, T. (Thijmen)" userId="a50cc2c2-5896-4e96-9476-f7b834d70072" providerId="ADAL" clId="{A39EB9D3-F79C-42D0-A7F1-0F846C91B965}" dt="2024-12-10T19:13:48.148" v="6729" actId="26606"/>
          <ac:spMkLst>
            <pc:docMk/>
            <pc:sldMk cId="1845789580" sldId="289"/>
            <ac:spMk id="8" creationId="{2437C4A8-8E3A-4ADA-93B9-64737CE1ABB1}"/>
          </ac:spMkLst>
        </pc:spChg>
        <pc:spChg chg="add">
          <ac:chgData name="Graat, T. (Thijmen)" userId="a50cc2c2-5896-4e96-9476-f7b834d70072" providerId="ADAL" clId="{A39EB9D3-F79C-42D0-A7F1-0F846C91B965}" dt="2024-12-10T19:13:48.148" v="6729" actId="26606"/>
          <ac:spMkLst>
            <pc:docMk/>
            <pc:sldMk cId="1845789580" sldId="289"/>
            <ac:spMk id="9" creationId="{4E1EF4E8-5513-4BF5-BC41-04645281C672}"/>
          </ac:spMkLst>
        </pc:spChg>
        <pc:spChg chg="del">
          <ac:chgData name="Graat, T. (Thijmen)" userId="a50cc2c2-5896-4e96-9476-f7b834d70072" providerId="ADAL" clId="{A39EB9D3-F79C-42D0-A7F1-0F846C91B965}" dt="2024-12-10T19:13:44.147" v="6726"/>
          <ac:spMkLst>
            <pc:docMk/>
            <pc:sldMk cId="1845789580" sldId="289"/>
            <ac:spMk id="43" creationId="{2437C4A8-8E3A-4ADA-93B9-64737CE1ABB1}"/>
          </ac:spMkLst>
        </pc:spChg>
        <pc:spChg chg="add">
          <ac:chgData name="Graat, T. (Thijmen)" userId="a50cc2c2-5896-4e96-9476-f7b834d70072" providerId="ADAL" clId="{A39EB9D3-F79C-42D0-A7F1-0F846C91B965}" dt="2024-12-10T19:13:48.148" v="6729" actId="26606"/>
          <ac:spMkLst>
            <pc:docMk/>
            <pc:sldMk cId="1845789580" sldId="289"/>
            <ac:spMk id="44" creationId="{00FA6579-9606-4A7A-8519-FBED9C6FAA91}"/>
          </ac:spMkLst>
        </pc:spChg>
        <pc:spChg chg="del">
          <ac:chgData name="Graat, T. (Thijmen)" userId="a50cc2c2-5896-4e96-9476-f7b834d70072" providerId="ADAL" clId="{A39EB9D3-F79C-42D0-A7F1-0F846C91B965}" dt="2024-12-10T19:13:44.147" v="6726"/>
          <ac:spMkLst>
            <pc:docMk/>
            <pc:sldMk cId="1845789580" sldId="289"/>
            <ac:spMk id="45" creationId="{4E1EF4E8-5513-4BF5-BC41-04645281C672}"/>
          </ac:spMkLst>
        </pc:spChg>
        <pc:spChg chg="del">
          <ac:chgData name="Graat, T. (Thijmen)" userId="a50cc2c2-5896-4e96-9476-f7b834d70072" providerId="ADAL" clId="{A39EB9D3-F79C-42D0-A7F1-0F846C91B965}" dt="2024-12-10T19:13:44.147" v="6726"/>
          <ac:spMkLst>
            <pc:docMk/>
            <pc:sldMk cId="1845789580" sldId="289"/>
            <ac:spMk id="80" creationId="{00FA6579-9606-4A7A-8519-FBED9C6FAA91}"/>
          </ac:spMkLst>
        </pc:spChg>
        <pc:grpChg chg="add">
          <ac:chgData name="Graat, T. (Thijmen)" userId="a50cc2c2-5896-4e96-9476-f7b834d70072" providerId="ADAL" clId="{A39EB9D3-F79C-42D0-A7F1-0F846C91B965}" dt="2024-12-10T19:13:48.148" v="6729" actId="26606"/>
          <ac:grpSpMkLst>
            <pc:docMk/>
            <pc:sldMk cId="1845789580" sldId="289"/>
            <ac:grpSpMk id="7" creationId="{748618E9-EE2D-4864-9EEE-58939BD4FBBA}"/>
          </ac:grpSpMkLst>
        </pc:grpChg>
        <pc:grpChg chg="del">
          <ac:chgData name="Graat, T. (Thijmen)" userId="a50cc2c2-5896-4e96-9476-f7b834d70072" providerId="ADAL" clId="{A39EB9D3-F79C-42D0-A7F1-0F846C91B965}" dt="2024-12-10T19:13:44.147" v="6726"/>
          <ac:grpSpMkLst>
            <pc:docMk/>
            <pc:sldMk cId="1845789580" sldId="289"/>
            <ac:grpSpMk id="10" creationId="{748618E9-EE2D-4864-9EEE-58939BD4FBBA}"/>
          </ac:grpSpMkLst>
        </pc:grpChg>
        <pc:grpChg chg="add">
          <ac:chgData name="Graat, T. (Thijmen)" userId="a50cc2c2-5896-4e96-9476-f7b834d70072" providerId="ADAL" clId="{A39EB9D3-F79C-42D0-A7F1-0F846C91B965}" dt="2024-12-10T19:13:48.148" v="6729" actId="26606"/>
          <ac:grpSpMkLst>
            <pc:docMk/>
            <pc:sldMk cId="1845789580" sldId="289"/>
            <ac:grpSpMk id="42" creationId="{0854B02B-0B9C-4F1C-AA77-810192994456}"/>
          </ac:grpSpMkLst>
        </pc:grpChg>
        <pc:grpChg chg="del">
          <ac:chgData name="Graat, T. (Thijmen)" userId="a50cc2c2-5896-4e96-9476-f7b834d70072" providerId="ADAL" clId="{A39EB9D3-F79C-42D0-A7F1-0F846C91B965}" dt="2024-12-10T19:13:44.147" v="6726"/>
          <ac:grpSpMkLst>
            <pc:docMk/>
            <pc:sldMk cId="1845789580" sldId="289"/>
            <ac:grpSpMk id="47" creationId="{0854B02B-0B9C-4F1C-AA77-810192994456}"/>
          </ac:grpSpMkLst>
        </pc:grpChg>
      </pc:sldChg>
      <pc:sldChg chg="addSp modSp add mod modAnim">
        <pc:chgData name="Graat, T. (Thijmen)" userId="a50cc2c2-5896-4e96-9476-f7b834d70072" providerId="ADAL" clId="{A39EB9D3-F79C-42D0-A7F1-0F846C91B965}" dt="2024-12-10T19:20:25.450" v="7553"/>
        <pc:sldMkLst>
          <pc:docMk/>
          <pc:sldMk cId="1147021273" sldId="290"/>
        </pc:sldMkLst>
        <pc:spChg chg="mod">
          <ac:chgData name="Graat, T. (Thijmen)" userId="a50cc2c2-5896-4e96-9476-f7b834d70072" providerId="ADAL" clId="{A39EB9D3-F79C-42D0-A7F1-0F846C91B965}" dt="2024-12-10T19:15:53.274" v="7173" actId="20577"/>
          <ac:spMkLst>
            <pc:docMk/>
            <pc:sldMk cId="1147021273" sldId="290"/>
            <ac:spMk id="2" creationId="{4827C5D3-EADB-FE0D-ECA0-BBB1E1213069}"/>
          </ac:spMkLst>
        </pc:spChg>
        <pc:spChg chg="mod">
          <ac:chgData name="Graat, T. (Thijmen)" userId="a50cc2c2-5896-4e96-9476-f7b834d70072" providerId="ADAL" clId="{A39EB9D3-F79C-42D0-A7F1-0F846C91B965}" dt="2024-12-10T19:17:11.202" v="7346" actId="20577"/>
          <ac:spMkLst>
            <pc:docMk/>
            <pc:sldMk cId="1147021273" sldId="290"/>
            <ac:spMk id="3" creationId="{97F2CDA5-2B1D-DAA5-8644-442D21CB2023}"/>
          </ac:spMkLst>
        </pc:spChg>
        <pc:spChg chg="add mod">
          <ac:chgData name="Graat, T. (Thijmen)" userId="a50cc2c2-5896-4e96-9476-f7b834d70072" providerId="ADAL" clId="{A39EB9D3-F79C-42D0-A7F1-0F846C91B965}" dt="2024-12-10T19:16:36.828" v="7178" actId="1076"/>
          <ac:spMkLst>
            <pc:docMk/>
            <pc:sldMk cId="1147021273" sldId="290"/>
            <ac:spMk id="5" creationId="{6DFC8D02-1567-12A4-C1EE-E41E8639B2E6}"/>
          </ac:spMkLst>
        </pc:spChg>
        <pc:spChg chg="add mod">
          <ac:chgData name="Graat, T. (Thijmen)" userId="a50cc2c2-5896-4e96-9476-f7b834d70072" providerId="ADAL" clId="{A39EB9D3-F79C-42D0-A7F1-0F846C91B965}" dt="2024-12-10T19:20:25.450" v="7553"/>
          <ac:spMkLst>
            <pc:docMk/>
            <pc:sldMk cId="1147021273" sldId="290"/>
            <ac:spMk id="6" creationId="{FB02E3D3-8671-1434-82AD-C6B11B8A187F}"/>
          </ac:spMkLst>
        </pc:spChg>
      </pc:sldChg>
      <pc:sldChg chg="addSp delSp modSp add mod modAnim">
        <pc:chgData name="Graat, T. (Thijmen)" userId="a50cc2c2-5896-4e96-9476-f7b834d70072" providerId="ADAL" clId="{A39EB9D3-F79C-42D0-A7F1-0F846C91B965}" dt="2024-12-10T19:20:27.741" v="7554"/>
        <pc:sldMkLst>
          <pc:docMk/>
          <pc:sldMk cId="1379049566" sldId="291"/>
        </pc:sldMkLst>
        <pc:spChg chg="mod">
          <ac:chgData name="Graat, T. (Thijmen)" userId="a50cc2c2-5896-4e96-9476-f7b834d70072" providerId="ADAL" clId="{A39EB9D3-F79C-42D0-A7F1-0F846C91B965}" dt="2024-12-10T19:18:06.927" v="7521" actId="20577"/>
          <ac:spMkLst>
            <pc:docMk/>
            <pc:sldMk cId="1379049566" sldId="291"/>
            <ac:spMk id="3" creationId="{97F2CDA5-2B1D-DAA5-8644-442D21CB2023}"/>
          </ac:spMkLst>
        </pc:spChg>
        <pc:spChg chg="del">
          <ac:chgData name="Graat, T. (Thijmen)" userId="a50cc2c2-5896-4e96-9476-f7b834d70072" providerId="ADAL" clId="{A39EB9D3-F79C-42D0-A7F1-0F846C91B965}" dt="2024-12-10T19:17:32.919" v="7393" actId="478"/>
          <ac:spMkLst>
            <pc:docMk/>
            <pc:sldMk cId="1379049566" sldId="291"/>
            <ac:spMk id="5" creationId="{6DFC8D02-1567-12A4-C1EE-E41E8639B2E6}"/>
          </ac:spMkLst>
        </pc:spChg>
        <pc:spChg chg="add mod">
          <ac:chgData name="Graat, T. (Thijmen)" userId="a50cc2c2-5896-4e96-9476-f7b834d70072" providerId="ADAL" clId="{A39EB9D3-F79C-42D0-A7F1-0F846C91B965}" dt="2024-12-10T19:17:36.527" v="7395" actId="1076"/>
          <ac:spMkLst>
            <pc:docMk/>
            <pc:sldMk cId="1379049566" sldId="291"/>
            <ac:spMk id="6" creationId="{23F6EECF-6B56-4092-0546-B93B288536FB}"/>
          </ac:spMkLst>
        </pc:spChg>
        <pc:spChg chg="add mod">
          <ac:chgData name="Graat, T. (Thijmen)" userId="a50cc2c2-5896-4e96-9476-f7b834d70072" providerId="ADAL" clId="{A39EB9D3-F79C-42D0-A7F1-0F846C91B965}" dt="2024-12-10T19:20:27.741" v="7554"/>
          <ac:spMkLst>
            <pc:docMk/>
            <pc:sldMk cId="1379049566" sldId="291"/>
            <ac:spMk id="7" creationId="{D92DEE92-D93D-70A3-BC34-C2DB73817639}"/>
          </ac:spMkLst>
        </pc:spChg>
      </pc:sldChg>
      <pc:sldChg chg="modSp add del">
        <pc:chgData name="Graat, T. (Thijmen)" userId="a50cc2c2-5896-4e96-9476-f7b834d70072" providerId="ADAL" clId="{A39EB9D3-F79C-42D0-A7F1-0F846C91B965}" dt="2024-12-10T19:26:20.366" v="8046" actId="47"/>
        <pc:sldMkLst>
          <pc:docMk/>
          <pc:sldMk cId="184958301" sldId="292"/>
        </pc:sldMkLst>
        <pc:spChg chg="mod">
          <ac:chgData name="Graat, T. (Thijmen)" userId="a50cc2c2-5896-4e96-9476-f7b834d70072" providerId="ADAL" clId="{A39EB9D3-F79C-42D0-A7F1-0F846C91B965}" dt="2024-12-10T19:24:54.255" v="7918" actId="6549"/>
          <ac:spMkLst>
            <pc:docMk/>
            <pc:sldMk cId="184958301" sldId="292"/>
            <ac:spMk id="3" creationId="{97F2CDA5-2B1D-DAA5-8644-442D21CB2023}"/>
          </ac:spMkLst>
        </pc:spChg>
      </pc:sldChg>
      <pc:sldChg chg="addSp delSp modSp add mod delAnim modAnim">
        <pc:chgData name="Graat, T. (Thijmen)" userId="a50cc2c2-5896-4e96-9476-f7b834d70072" providerId="ADAL" clId="{A39EB9D3-F79C-42D0-A7F1-0F846C91B965}" dt="2024-12-12T18:27:56.577" v="10886" actId="478"/>
        <pc:sldMkLst>
          <pc:docMk/>
          <pc:sldMk cId="725949795" sldId="293"/>
        </pc:sldMkLst>
        <pc:spChg chg="mod">
          <ac:chgData name="Graat, T. (Thijmen)" userId="a50cc2c2-5896-4e96-9476-f7b834d70072" providerId="ADAL" clId="{A39EB9D3-F79C-42D0-A7F1-0F846C91B965}" dt="2024-12-10T19:25:16.062" v="8010" actId="6549"/>
          <ac:spMkLst>
            <pc:docMk/>
            <pc:sldMk cId="725949795" sldId="293"/>
            <ac:spMk id="3" creationId="{97F2CDA5-2B1D-DAA5-8644-442D21CB2023}"/>
          </ac:spMkLst>
        </pc:spChg>
        <pc:spChg chg="del">
          <ac:chgData name="Graat, T. (Thijmen)" userId="a50cc2c2-5896-4e96-9476-f7b834d70072" providerId="ADAL" clId="{A39EB9D3-F79C-42D0-A7F1-0F846C91B965}" dt="2024-12-12T18:27:56.577" v="10886" actId="478"/>
          <ac:spMkLst>
            <pc:docMk/>
            <pc:sldMk cId="725949795" sldId="293"/>
            <ac:spMk id="4" creationId="{4F71F832-31A0-B754-EC95-E127B18E4F82}"/>
          </ac:spMkLst>
        </pc:spChg>
        <pc:spChg chg="add mod">
          <ac:chgData name="Graat, T. (Thijmen)" userId="a50cc2c2-5896-4e96-9476-f7b834d70072" providerId="ADAL" clId="{A39EB9D3-F79C-42D0-A7F1-0F846C91B965}" dt="2024-12-10T19:48:14.540" v="8983" actId="1076"/>
          <ac:spMkLst>
            <pc:docMk/>
            <pc:sldMk cId="725949795" sldId="293"/>
            <ac:spMk id="7" creationId="{12E09450-10A0-6486-C6F6-F568A54FEB4B}"/>
          </ac:spMkLst>
        </pc:spChg>
        <pc:cxnChg chg="del">
          <ac:chgData name="Graat, T. (Thijmen)" userId="a50cc2c2-5896-4e96-9476-f7b834d70072" providerId="ADAL" clId="{A39EB9D3-F79C-42D0-A7F1-0F846C91B965}" dt="2024-12-10T19:48:12.062" v="8982" actId="478"/>
          <ac:cxnSpMkLst>
            <pc:docMk/>
            <pc:sldMk cId="725949795" sldId="293"/>
            <ac:cxnSpMk id="6" creationId="{D9443FA4-E790-F162-E6E3-D35AE704531E}"/>
          </ac:cxnSpMkLst>
        </pc:cxnChg>
      </pc:sldChg>
      <pc:sldChg chg="addSp delSp modSp add mod delAnim modAnim">
        <pc:chgData name="Graat, T. (Thijmen)" userId="a50cc2c2-5896-4e96-9476-f7b834d70072" providerId="ADAL" clId="{A39EB9D3-F79C-42D0-A7F1-0F846C91B965}" dt="2024-12-12T18:27:58.267" v="10887" actId="478"/>
        <pc:sldMkLst>
          <pc:docMk/>
          <pc:sldMk cId="2006361877" sldId="294"/>
        </pc:sldMkLst>
        <pc:spChg chg="mod">
          <ac:chgData name="Graat, T. (Thijmen)" userId="a50cc2c2-5896-4e96-9476-f7b834d70072" providerId="ADAL" clId="{A39EB9D3-F79C-42D0-A7F1-0F846C91B965}" dt="2024-12-10T19:42:07.772" v="8244" actId="20577"/>
          <ac:spMkLst>
            <pc:docMk/>
            <pc:sldMk cId="2006361877" sldId="294"/>
            <ac:spMk id="3" creationId="{97F2CDA5-2B1D-DAA5-8644-442D21CB2023}"/>
          </ac:spMkLst>
        </pc:spChg>
        <pc:spChg chg="del">
          <ac:chgData name="Graat, T. (Thijmen)" userId="a50cc2c2-5896-4e96-9476-f7b834d70072" providerId="ADAL" clId="{A39EB9D3-F79C-42D0-A7F1-0F846C91B965}" dt="2024-12-12T18:27:58.267" v="10887" actId="478"/>
          <ac:spMkLst>
            <pc:docMk/>
            <pc:sldMk cId="2006361877" sldId="294"/>
            <ac:spMk id="4" creationId="{4F71F832-31A0-B754-EC95-E127B18E4F82}"/>
          </ac:spMkLst>
        </pc:spChg>
        <pc:spChg chg="del">
          <ac:chgData name="Graat, T. (Thijmen)" userId="a50cc2c2-5896-4e96-9476-f7b834d70072" providerId="ADAL" clId="{A39EB9D3-F79C-42D0-A7F1-0F846C91B965}" dt="2024-12-10T19:40:40.031" v="8048" actId="478"/>
          <ac:spMkLst>
            <pc:docMk/>
            <pc:sldMk cId="2006361877" sldId="294"/>
            <ac:spMk id="7" creationId="{12E09450-10A0-6486-C6F6-F568A54FEB4B}"/>
          </ac:spMkLst>
        </pc:spChg>
        <pc:spChg chg="add mod">
          <ac:chgData name="Graat, T. (Thijmen)" userId="a50cc2c2-5896-4e96-9476-f7b834d70072" providerId="ADAL" clId="{A39EB9D3-F79C-42D0-A7F1-0F846C91B965}" dt="2024-12-10T19:48:37.933" v="8991" actId="20577"/>
          <ac:spMkLst>
            <pc:docMk/>
            <pc:sldMk cId="2006361877" sldId="294"/>
            <ac:spMk id="8" creationId="{99DA4404-4818-F763-D6B0-FCBA30F88582}"/>
          </ac:spMkLst>
        </pc:spChg>
        <pc:cxnChg chg="del">
          <ac:chgData name="Graat, T. (Thijmen)" userId="a50cc2c2-5896-4e96-9476-f7b834d70072" providerId="ADAL" clId="{A39EB9D3-F79C-42D0-A7F1-0F846C91B965}" dt="2024-12-10T19:48:02.525" v="8978" actId="478"/>
          <ac:cxnSpMkLst>
            <pc:docMk/>
            <pc:sldMk cId="2006361877" sldId="294"/>
            <ac:cxnSpMk id="6" creationId="{D9443FA4-E790-F162-E6E3-D35AE704531E}"/>
          </ac:cxnSpMkLst>
        </pc:cxnChg>
      </pc:sldChg>
      <pc:sldChg chg="addSp delSp modSp add mod delAnim modAnim">
        <pc:chgData name="Graat, T. (Thijmen)" userId="a50cc2c2-5896-4e96-9476-f7b834d70072" providerId="ADAL" clId="{A39EB9D3-F79C-42D0-A7F1-0F846C91B965}" dt="2024-12-12T18:28:00.016" v="10888" actId="478"/>
        <pc:sldMkLst>
          <pc:docMk/>
          <pc:sldMk cId="2603602943" sldId="295"/>
        </pc:sldMkLst>
        <pc:spChg chg="mod">
          <ac:chgData name="Graat, T. (Thijmen)" userId="a50cc2c2-5896-4e96-9476-f7b834d70072" providerId="ADAL" clId="{A39EB9D3-F79C-42D0-A7F1-0F846C91B965}" dt="2024-12-10T19:42:33.586" v="8303" actId="20577"/>
          <ac:spMkLst>
            <pc:docMk/>
            <pc:sldMk cId="2603602943" sldId="295"/>
            <ac:spMk id="3" creationId="{97F2CDA5-2B1D-DAA5-8644-442D21CB2023}"/>
          </ac:spMkLst>
        </pc:spChg>
        <pc:spChg chg="del">
          <ac:chgData name="Graat, T. (Thijmen)" userId="a50cc2c2-5896-4e96-9476-f7b834d70072" providerId="ADAL" clId="{A39EB9D3-F79C-42D0-A7F1-0F846C91B965}" dt="2024-12-12T18:28:00.016" v="10888" actId="478"/>
          <ac:spMkLst>
            <pc:docMk/>
            <pc:sldMk cId="2603602943" sldId="295"/>
            <ac:spMk id="4" creationId="{4F71F832-31A0-B754-EC95-E127B18E4F82}"/>
          </ac:spMkLst>
        </pc:spChg>
        <pc:spChg chg="add mod">
          <ac:chgData name="Graat, T. (Thijmen)" userId="a50cc2c2-5896-4e96-9476-f7b834d70072" providerId="ADAL" clId="{A39EB9D3-F79C-42D0-A7F1-0F846C91B965}" dt="2024-12-10T19:42:42.286" v="8305" actId="1076"/>
          <ac:spMkLst>
            <pc:docMk/>
            <pc:sldMk cId="2603602943" sldId="295"/>
            <ac:spMk id="7" creationId="{F9E4CB5B-27A5-0179-CFD9-68E240C631F9}"/>
          </ac:spMkLst>
        </pc:spChg>
        <pc:spChg chg="del">
          <ac:chgData name="Graat, T. (Thijmen)" userId="a50cc2c2-5896-4e96-9476-f7b834d70072" providerId="ADAL" clId="{A39EB9D3-F79C-42D0-A7F1-0F846C91B965}" dt="2024-12-10T19:42:21.925" v="8248" actId="478"/>
          <ac:spMkLst>
            <pc:docMk/>
            <pc:sldMk cId="2603602943" sldId="295"/>
            <ac:spMk id="8" creationId="{99DA4404-4818-F763-D6B0-FCBA30F88582}"/>
          </ac:spMkLst>
        </pc:spChg>
        <pc:cxnChg chg="del">
          <ac:chgData name="Graat, T. (Thijmen)" userId="a50cc2c2-5896-4e96-9476-f7b834d70072" providerId="ADAL" clId="{A39EB9D3-F79C-42D0-A7F1-0F846C91B965}" dt="2024-12-10T19:48:07.179" v="8980" actId="478"/>
          <ac:cxnSpMkLst>
            <pc:docMk/>
            <pc:sldMk cId="2603602943" sldId="295"/>
            <ac:cxnSpMk id="6" creationId="{D9443FA4-E790-F162-E6E3-D35AE704531E}"/>
          </ac:cxnSpMkLst>
        </pc:cxnChg>
      </pc:sldChg>
      <pc:sldChg chg="delSp modSp add mod delAnim modAnim">
        <pc:chgData name="Graat, T. (Thijmen)" userId="a50cc2c2-5896-4e96-9476-f7b834d70072" providerId="ADAL" clId="{A39EB9D3-F79C-42D0-A7F1-0F846C91B965}" dt="2024-12-12T18:28:07.782" v="10889" actId="478"/>
        <pc:sldMkLst>
          <pc:docMk/>
          <pc:sldMk cId="3705123696" sldId="296"/>
        </pc:sldMkLst>
        <pc:spChg chg="mod">
          <ac:chgData name="Graat, T. (Thijmen)" userId="a50cc2c2-5896-4e96-9476-f7b834d70072" providerId="ADAL" clId="{A39EB9D3-F79C-42D0-A7F1-0F846C91B965}" dt="2024-12-10T19:45:02.951" v="8784" actId="20577"/>
          <ac:spMkLst>
            <pc:docMk/>
            <pc:sldMk cId="3705123696" sldId="296"/>
            <ac:spMk id="3" creationId="{97F2CDA5-2B1D-DAA5-8644-442D21CB2023}"/>
          </ac:spMkLst>
        </pc:spChg>
        <pc:spChg chg="del">
          <ac:chgData name="Graat, T. (Thijmen)" userId="a50cc2c2-5896-4e96-9476-f7b834d70072" providerId="ADAL" clId="{A39EB9D3-F79C-42D0-A7F1-0F846C91B965}" dt="2024-12-12T18:28:07.782" v="10889" actId="478"/>
          <ac:spMkLst>
            <pc:docMk/>
            <pc:sldMk cId="3705123696" sldId="296"/>
            <ac:spMk id="4" creationId="{4F71F832-31A0-B754-EC95-E127B18E4F82}"/>
          </ac:spMkLst>
        </pc:spChg>
        <pc:spChg chg="del">
          <ac:chgData name="Graat, T. (Thijmen)" userId="a50cc2c2-5896-4e96-9476-f7b834d70072" providerId="ADAL" clId="{A39EB9D3-F79C-42D0-A7F1-0F846C91B965}" dt="2024-12-10T19:42:45.500" v="8307" actId="478"/>
          <ac:spMkLst>
            <pc:docMk/>
            <pc:sldMk cId="3705123696" sldId="296"/>
            <ac:spMk id="7" creationId="{F9E4CB5B-27A5-0179-CFD9-68E240C631F9}"/>
          </ac:spMkLst>
        </pc:spChg>
        <pc:cxnChg chg="del">
          <ac:chgData name="Graat, T. (Thijmen)" userId="a50cc2c2-5896-4e96-9476-f7b834d70072" providerId="ADAL" clId="{A39EB9D3-F79C-42D0-A7F1-0F846C91B965}" dt="2024-12-12T18:07:38.815" v="10138" actId="478"/>
          <ac:cxnSpMkLst>
            <pc:docMk/>
            <pc:sldMk cId="3705123696" sldId="296"/>
            <ac:cxnSpMk id="6" creationId="{D9443FA4-E790-F162-E6E3-D35AE704531E}"/>
          </ac:cxnSpMkLst>
        </pc:cxnChg>
      </pc:sldChg>
      <pc:sldChg chg="addSp delSp modSp add mod delAnim modAnim">
        <pc:chgData name="Graat, T. (Thijmen)" userId="a50cc2c2-5896-4e96-9476-f7b834d70072" providerId="ADAL" clId="{A39EB9D3-F79C-42D0-A7F1-0F846C91B965}" dt="2024-12-12T18:28:10.632" v="10890" actId="478"/>
        <pc:sldMkLst>
          <pc:docMk/>
          <pc:sldMk cId="1211600094" sldId="297"/>
        </pc:sldMkLst>
        <pc:spChg chg="mod">
          <ac:chgData name="Graat, T. (Thijmen)" userId="a50cc2c2-5896-4e96-9476-f7b834d70072" providerId="ADAL" clId="{A39EB9D3-F79C-42D0-A7F1-0F846C91B965}" dt="2024-12-10T19:47:34.695" v="8971" actId="20577"/>
          <ac:spMkLst>
            <pc:docMk/>
            <pc:sldMk cId="1211600094" sldId="297"/>
            <ac:spMk id="3" creationId="{97F2CDA5-2B1D-DAA5-8644-442D21CB2023}"/>
          </ac:spMkLst>
        </pc:spChg>
        <pc:spChg chg="del">
          <ac:chgData name="Graat, T. (Thijmen)" userId="a50cc2c2-5896-4e96-9476-f7b834d70072" providerId="ADAL" clId="{A39EB9D3-F79C-42D0-A7F1-0F846C91B965}" dt="2024-12-12T18:28:10.632" v="10890" actId="478"/>
          <ac:spMkLst>
            <pc:docMk/>
            <pc:sldMk cId="1211600094" sldId="297"/>
            <ac:spMk id="4" creationId="{4F71F832-31A0-B754-EC95-E127B18E4F82}"/>
          </ac:spMkLst>
        </pc:spChg>
        <pc:spChg chg="add mod">
          <ac:chgData name="Graat, T. (Thijmen)" userId="a50cc2c2-5896-4e96-9476-f7b834d70072" providerId="ADAL" clId="{A39EB9D3-F79C-42D0-A7F1-0F846C91B965}" dt="2024-12-12T18:07:34.835" v="10137" actId="1035"/>
          <ac:spMkLst>
            <pc:docMk/>
            <pc:sldMk cId="1211600094" sldId="297"/>
            <ac:spMk id="7" creationId="{913BD6C1-F0C5-CCA0-7C97-C01764ED4893}"/>
          </ac:spMkLst>
        </pc:spChg>
        <pc:cxnChg chg="del">
          <ac:chgData name="Graat, T. (Thijmen)" userId="a50cc2c2-5896-4e96-9476-f7b834d70072" providerId="ADAL" clId="{A39EB9D3-F79C-42D0-A7F1-0F846C91B965}" dt="2024-12-12T18:07:32.173" v="10130" actId="478"/>
          <ac:cxnSpMkLst>
            <pc:docMk/>
            <pc:sldMk cId="1211600094" sldId="297"/>
            <ac:cxnSpMk id="6" creationId="{D9443FA4-E790-F162-E6E3-D35AE704531E}"/>
          </ac:cxnSpMkLst>
        </pc:cxnChg>
      </pc:sldChg>
      <pc:sldChg chg="add del">
        <pc:chgData name="Graat, T. (Thijmen)" userId="a50cc2c2-5896-4e96-9476-f7b834d70072" providerId="ADAL" clId="{A39EB9D3-F79C-42D0-A7F1-0F846C91B965}" dt="2024-12-10T19:45:55.010" v="8786" actId="47"/>
        <pc:sldMkLst>
          <pc:docMk/>
          <pc:sldMk cId="1347327073" sldId="297"/>
        </pc:sldMkLst>
      </pc:sldChg>
      <pc:sldChg chg="addSp delSp modSp add mod ord setBg delDesignElem">
        <pc:chgData name="Graat, T. (Thijmen)" userId="a50cc2c2-5896-4e96-9476-f7b834d70072" providerId="ADAL" clId="{A39EB9D3-F79C-42D0-A7F1-0F846C91B965}" dt="2024-12-12T18:04:49.761" v="9777"/>
        <pc:sldMkLst>
          <pc:docMk/>
          <pc:sldMk cId="1256867876" sldId="298"/>
        </pc:sldMkLst>
        <pc:spChg chg="mod">
          <ac:chgData name="Graat, T. (Thijmen)" userId="a50cc2c2-5896-4e96-9476-f7b834d70072" providerId="ADAL" clId="{A39EB9D3-F79C-42D0-A7F1-0F846C91B965}" dt="2024-12-12T17:59:07.122" v="9115" actId="20577"/>
          <ac:spMkLst>
            <pc:docMk/>
            <pc:sldMk cId="1256867876" sldId="298"/>
            <ac:spMk id="2" creationId="{4827C5D3-EADB-FE0D-ECA0-BBB1E1213069}"/>
          </ac:spMkLst>
        </pc:spChg>
        <pc:spChg chg="del">
          <ac:chgData name="Graat, T. (Thijmen)" userId="a50cc2c2-5896-4e96-9476-f7b834d70072" providerId="ADAL" clId="{A39EB9D3-F79C-42D0-A7F1-0F846C91B965}" dt="2024-12-12T17:58:46.476" v="9056"/>
          <ac:spMkLst>
            <pc:docMk/>
            <pc:sldMk cId="1256867876" sldId="298"/>
            <ac:spMk id="8" creationId="{2437C4A8-8E3A-4ADA-93B9-64737CE1ABB1}"/>
          </ac:spMkLst>
        </pc:spChg>
        <pc:spChg chg="del">
          <ac:chgData name="Graat, T. (Thijmen)" userId="a50cc2c2-5896-4e96-9476-f7b834d70072" providerId="ADAL" clId="{A39EB9D3-F79C-42D0-A7F1-0F846C91B965}" dt="2024-12-12T17:58:46.476" v="9056"/>
          <ac:spMkLst>
            <pc:docMk/>
            <pc:sldMk cId="1256867876" sldId="298"/>
            <ac:spMk id="9" creationId="{4E1EF4E8-5513-4BF5-BC41-04645281C672}"/>
          </ac:spMkLst>
        </pc:spChg>
        <pc:spChg chg="add del">
          <ac:chgData name="Graat, T. (Thijmen)" userId="a50cc2c2-5896-4e96-9476-f7b834d70072" providerId="ADAL" clId="{A39EB9D3-F79C-42D0-A7F1-0F846C91B965}" dt="2024-12-12T17:58:51.740" v="9058" actId="26606"/>
          <ac:spMkLst>
            <pc:docMk/>
            <pc:sldMk cId="1256867876" sldId="298"/>
            <ac:spMk id="43" creationId="{2437C4A8-8E3A-4ADA-93B9-64737CE1ABB1}"/>
          </ac:spMkLst>
        </pc:spChg>
        <pc:spChg chg="del">
          <ac:chgData name="Graat, T. (Thijmen)" userId="a50cc2c2-5896-4e96-9476-f7b834d70072" providerId="ADAL" clId="{A39EB9D3-F79C-42D0-A7F1-0F846C91B965}" dt="2024-12-12T17:58:46.476" v="9056"/>
          <ac:spMkLst>
            <pc:docMk/>
            <pc:sldMk cId="1256867876" sldId="298"/>
            <ac:spMk id="44" creationId="{00FA6579-9606-4A7A-8519-FBED9C6FAA91}"/>
          </ac:spMkLst>
        </pc:spChg>
        <pc:spChg chg="add del">
          <ac:chgData name="Graat, T. (Thijmen)" userId="a50cc2c2-5896-4e96-9476-f7b834d70072" providerId="ADAL" clId="{A39EB9D3-F79C-42D0-A7F1-0F846C91B965}" dt="2024-12-12T17:58:51.740" v="9058" actId="26606"/>
          <ac:spMkLst>
            <pc:docMk/>
            <pc:sldMk cId="1256867876" sldId="298"/>
            <ac:spMk id="45" creationId="{4187D111-0A9D-421B-84EB-FC5811C3A931}"/>
          </ac:spMkLst>
        </pc:spChg>
        <pc:spChg chg="add del">
          <ac:chgData name="Graat, T. (Thijmen)" userId="a50cc2c2-5896-4e96-9476-f7b834d70072" providerId="ADAL" clId="{A39EB9D3-F79C-42D0-A7F1-0F846C91B965}" dt="2024-12-12T17:58:51.740" v="9058" actId="26606"/>
          <ac:spMkLst>
            <pc:docMk/>
            <pc:sldMk cId="1256867876" sldId="298"/>
            <ac:spMk id="80" creationId="{218D3B53-4071-48E8-9CB1-4566DAFA0BAE}"/>
          </ac:spMkLst>
        </pc:spChg>
        <pc:spChg chg="add del">
          <ac:chgData name="Graat, T. (Thijmen)" userId="a50cc2c2-5896-4e96-9476-f7b834d70072" providerId="ADAL" clId="{A39EB9D3-F79C-42D0-A7F1-0F846C91B965}" dt="2024-12-12T17:58:52.551" v="9060" actId="26606"/>
          <ac:spMkLst>
            <pc:docMk/>
            <pc:sldMk cId="1256867876" sldId="298"/>
            <ac:spMk id="83" creationId="{2437C4A8-8E3A-4ADA-93B9-64737CE1ABB1}"/>
          </ac:spMkLst>
        </pc:spChg>
        <pc:spChg chg="add del">
          <ac:chgData name="Graat, T. (Thijmen)" userId="a50cc2c2-5896-4e96-9476-f7b834d70072" providerId="ADAL" clId="{A39EB9D3-F79C-42D0-A7F1-0F846C91B965}" dt="2024-12-12T17:58:52.551" v="9060" actId="26606"/>
          <ac:spMkLst>
            <pc:docMk/>
            <pc:sldMk cId="1256867876" sldId="298"/>
            <ac:spMk id="84" creationId="{4E1EF4E8-5513-4BF5-BC41-04645281C672}"/>
          </ac:spMkLst>
        </pc:spChg>
        <pc:spChg chg="add del">
          <ac:chgData name="Graat, T. (Thijmen)" userId="a50cc2c2-5896-4e96-9476-f7b834d70072" providerId="ADAL" clId="{A39EB9D3-F79C-42D0-A7F1-0F846C91B965}" dt="2024-12-12T17:58:52.551" v="9060" actId="26606"/>
          <ac:spMkLst>
            <pc:docMk/>
            <pc:sldMk cId="1256867876" sldId="298"/>
            <ac:spMk id="85" creationId="{D22FBD32-C88A-4C1D-BC76-613A93944B72}"/>
          </ac:spMkLst>
        </pc:spChg>
        <pc:spChg chg="add del">
          <ac:chgData name="Graat, T. (Thijmen)" userId="a50cc2c2-5896-4e96-9476-f7b834d70072" providerId="ADAL" clId="{A39EB9D3-F79C-42D0-A7F1-0F846C91B965}" dt="2024-12-12T17:58:55.663" v="9062" actId="26606"/>
          <ac:spMkLst>
            <pc:docMk/>
            <pc:sldMk cId="1256867876" sldId="298"/>
            <ac:spMk id="89" creationId="{2437C4A8-8E3A-4ADA-93B9-64737CE1ABB1}"/>
          </ac:spMkLst>
        </pc:spChg>
        <pc:spChg chg="add del">
          <ac:chgData name="Graat, T. (Thijmen)" userId="a50cc2c2-5896-4e96-9476-f7b834d70072" providerId="ADAL" clId="{A39EB9D3-F79C-42D0-A7F1-0F846C91B965}" dt="2024-12-12T17:58:55.663" v="9062" actId="26606"/>
          <ac:spMkLst>
            <pc:docMk/>
            <pc:sldMk cId="1256867876" sldId="298"/>
            <ac:spMk id="90" creationId="{4E1EF4E8-5513-4BF5-BC41-04645281C672}"/>
          </ac:spMkLst>
        </pc:spChg>
        <pc:spChg chg="add del">
          <ac:chgData name="Graat, T. (Thijmen)" userId="a50cc2c2-5896-4e96-9476-f7b834d70072" providerId="ADAL" clId="{A39EB9D3-F79C-42D0-A7F1-0F846C91B965}" dt="2024-12-12T17:58:55.663" v="9062" actId="26606"/>
          <ac:spMkLst>
            <pc:docMk/>
            <pc:sldMk cId="1256867876" sldId="298"/>
            <ac:spMk id="93" creationId="{445FE972-3FD1-42A0-917A-5FC226BB7D2A}"/>
          </ac:spMkLst>
        </pc:spChg>
        <pc:spChg chg="add">
          <ac:chgData name="Graat, T. (Thijmen)" userId="a50cc2c2-5896-4e96-9476-f7b834d70072" providerId="ADAL" clId="{A39EB9D3-F79C-42D0-A7F1-0F846C91B965}" dt="2024-12-12T17:58:55.678" v="9063" actId="26606"/>
          <ac:spMkLst>
            <pc:docMk/>
            <pc:sldMk cId="1256867876" sldId="298"/>
            <ac:spMk id="96" creationId="{2437C4A8-8E3A-4ADA-93B9-64737CE1ABB1}"/>
          </ac:spMkLst>
        </pc:spChg>
        <pc:spChg chg="add">
          <ac:chgData name="Graat, T. (Thijmen)" userId="a50cc2c2-5896-4e96-9476-f7b834d70072" providerId="ADAL" clId="{A39EB9D3-F79C-42D0-A7F1-0F846C91B965}" dt="2024-12-12T17:58:55.678" v="9063" actId="26606"/>
          <ac:spMkLst>
            <pc:docMk/>
            <pc:sldMk cId="1256867876" sldId="298"/>
            <ac:spMk id="97" creationId="{4E1EF4E8-5513-4BF5-BC41-04645281C672}"/>
          </ac:spMkLst>
        </pc:spChg>
        <pc:spChg chg="add">
          <ac:chgData name="Graat, T. (Thijmen)" userId="a50cc2c2-5896-4e96-9476-f7b834d70072" providerId="ADAL" clId="{A39EB9D3-F79C-42D0-A7F1-0F846C91B965}" dt="2024-12-12T17:58:55.678" v="9063" actId="26606"/>
          <ac:spMkLst>
            <pc:docMk/>
            <pc:sldMk cId="1256867876" sldId="298"/>
            <ac:spMk id="100" creationId="{00FA6579-9606-4A7A-8519-FBED9C6FAA91}"/>
          </ac:spMkLst>
        </pc:spChg>
        <pc:grpChg chg="del">
          <ac:chgData name="Graat, T. (Thijmen)" userId="a50cc2c2-5896-4e96-9476-f7b834d70072" providerId="ADAL" clId="{A39EB9D3-F79C-42D0-A7F1-0F846C91B965}" dt="2024-12-12T17:58:46.476" v="9056"/>
          <ac:grpSpMkLst>
            <pc:docMk/>
            <pc:sldMk cId="1256867876" sldId="298"/>
            <ac:grpSpMk id="7" creationId="{748618E9-EE2D-4864-9EEE-58939BD4FBBA}"/>
          </ac:grpSpMkLst>
        </pc:grpChg>
        <pc:grpChg chg="add del">
          <ac:chgData name="Graat, T. (Thijmen)" userId="a50cc2c2-5896-4e96-9476-f7b834d70072" providerId="ADAL" clId="{A39EB9D3-F79C-42D0-A7F1-0F846C91B965}" dt="2024-12-12T17:58:51.740" v="9058" actId="26606"/>
          <ac:grpSpMkLst>
            <pc:docMk/>
            <pc:sldMk cId="1256867876" sldId="298"/>
            <ac:grpSpMk id="10" creationId="{748618E9-EE2D-4864-9EEE-58939BD4FBBA}"/>
          </ac:grpSpMkLst>
        </pc:grpChg>
        <pc:grpChg chg="del">
          <ac:chgData name="Graat, T. (Thijmen)" userId="a50cc2c2-5896-4e96-9476-f7b834d70072" providerId="ADAL" clId="{A39EB9D3-F79C-42D0-A7F1-0F846C91B965}" dt="2024-12-12T17:58:46.476" v="9056"/>
          <ac:grpSpMkLst>
            <pc:docMk/>
            <pc:sldMk cId="1256867876" sldId="298"/>
            <ac:grpSpMk id="42" creationId="{0854B02B-0B9C-4F1C-AA77-810192994456}"/>
          </ac:grpSpMkLst>
        </pc:grpChg>
        <pc:grpChg chg="add del">
          <ac:chgData name="Graat, T. (Thijmen)" userId="a50cc2c2-5896-4e96-9476-f7b834d70072" providerId="ADAL" clId="{A39EB9D3-F79C-42D0-A7F1-0F846C91B965}" dt="2024-12-12T17:58:51.740" v="9058" actId="26606"/>
          <ac:grpSpMkLst>
            <pc:docMk/>
            <pc:sldMk cId="1256867876" sldId="298"/>
            <ac:grpSpMk id="47" creationId="{CEC7A2BB-E03E-436B-ABA5-3EBC8FB4066D}"/>
          </ac:grpSpMkLst>
        </pc:grpChg>
        <pc:grpChg chg="add del">
          <ac:chgData name="Graat, T. (Thijmen)" userId="a50cc2c2-5896-4e96-9476-f7b834d70072" providerId="ADAL" clId="{A39EB9D3-F79C-42D0-A7F1-0F846C91B965}" dt="2024-12-12T17:58:52.551" v="9060" actId="26606"/>
          <ac:grpSpMkLst>
            <pc:docMk/>
            <pc:sldMk cId="1256867876" sldId="298"/>
            <ac:grpSpMk id="49" creationId="{53499997-BC46-4896-AEA5-37EC629D2291}"/>
          </ac:grpSpMkLst>
        </pc:grpChg>
        <pc:grpChg chg="add del">
          <ac:chgData name="Graat, T. (Thijmen)" userId="a50cc2c2-5896-4e96-9476-f7b834d70072" providerId="ADAL" clId="{A39EB9D3-F79C-42D0-A7F1-0F846C91B965}" dt="2024-12-12T17:58:52.551" v="9060" actId="26606"/>
          <ac:grpSpMkLst>
            <pc:docMk/>
            <pc:sldMk cId="1256867876" sldId="298"/>
            <ac:grpSpMk id="82" creationId="{748618E9-EE2D-4864-9EEE-58939BD4FBBA}"/>
          </ac:grpSpMkLst>
        </pc:grpChg>
        <pc:grpChg chg="add del">
          <ac:chgData name="Graat, T. (Thijmen)" userId="a50cc2c2-5896-4e96-9476-f7b834d70072" providerId="ADAL" clId="{A39EB9D3-F79C-42D0-A7F1-0F846C91B965}" dt="2024-12-12T17:58:55.663" v="9062" actId="26606"/>
          <ac:grpSpMkLst>
            <pc:docMk/>
            <pc:sldMk cId="1256867876" sldId="298"/>
            <ac:grpSpMk id="88" creationId="{748618E9-EE2D-4864-9EEE-58939BD4FBBA}"/>
          </ac:grpSpMkLst>
        </pc:grpChg>
        <pc:grpChg chg="add del">
          <ac:chgData name="Graat, T. (Thijmen)" userId="a50cc2c2-5896-4e96-9476-f7b834d70072" providerId="ADAL" clId="{A39EB9D3-F79C-42D0-A7F1-0F846C91B965}" dt="2024-12-12T17:58:55.663" v="9062" actId="26606"/>
          <ac:grpSpMkLst>
            <pc:docMk/>
            <pc:sldMk cId="1256867876" sldId="298"/>
            <ac:grpSpMk id="91" creationId="{4A1F22E2-9813-4EBC-A701-AAAA6ED15D72}"/>
          </ac:grpSpMkLst>
        </pc:grpChg>
        <pc:grpChg chg="add">
          <ac:chgData name="Graat, T. (Thijmen)" userId="a50cc2c2-5896-4e96-9476-f7b834d70072" providerId="ADAL" clId="{A39EB9D3-F79C-42D0-A7F1-0F846C91B965}" dt="2024-12-12T17:58:55.678" v="9063" actId="26606"/>
          <ac:grpSpMkLst>
            <pc:docMk/>
            <pc:sldMk cId="1256867876" sldId="298"/>
            <ac:grpSpMk id="95" creationId="{748618E9-EE2D-4864-9EEE-58939BD4FBBA}"/>
          </ac:grpSpMkLst>
        </pc:grpChg>
        <pc:grpChg chg="add">
          <ac:chgData name="Graat, T. (Thijmen)" userId="a50cc2c2-5896-4e96-9476-f7b834d70072" providerId="ADAL" clId="{A39EB9D3-F79C-42D0-A7F1-0F846C91B965}" dt="2024-12-12T17:58:55.678" v="9063" actId="26606"/>
          <ac:grpSpMkLst>
            <pc:docMk/>
            <pc:sldMk cId="1256867876" sldId="298"/>
            <ac:grpSpMk id="98" creationId="{0854B02B-0B9C-4F1C-AA77-810192994456}"/>
          </ac:grpSpMkLst>
        </pc:grpChg>
        <pc:picChg chg="mod ord">
          <ac:chgData name="Graat, T. (Thijmen)" userId="a50cc2c2-5896-4e96-9476-f7b834d70072" providerId="ADAL" clId="{A39EB9D3-F79C-42D0-A7F1-0F846C91B965}" dt="2024-12-12T17:58:51.740" v="9058" actId="26606"/>
          <ac:picMkLst>
            <pc:docMk/>
            <pc:sldMk cId="1256867876" sldId="298"/>
            <ac:picMk id="5" creationId="{8B62F469-DA25-302D-4526-06D1C051E219}"/>
          </ac:picMkLst>
        </pc:picChg>
      </pc:sldChg>
      <pc:sldChg chg="addSp delSp modSp add mod ord delAnim modAnim">
        <pc:chgData name="Graat, T. (Thijmen)" userId="a50cc2c2-5896-4e96-9476-f7b834d70072" providerId="ADAL" clId="{A39EB9D3-F79C-42D0-A7F1-0F846C91B965}" dt="2024-12-12T18:07:07.249" v="10115" actId="478"/>
        <pc:sldMkLst>
          <pc:docMk/>
          <pc:sldMk cId="3619727044" sldId="299"/>
        </pc:sldMkLst>
        <pc:spChg chg="mod">
          <ac:chgData name="Graat, T. (Thijmen)" userId="a50cc2c2-5896-4e96-9476-f7b834d70072" providerId="ADAL" clId="{A39EB9D3-F79C-42D0-A7F1-0F846C91B965}" dt="2024-12-12T17:59:18.452" v="9139" actId="20577"/>
          <ac:spMkLst>
            <pc:docMk/>
            <pc:sldMk cId="3619727044" sldId="299"/>
            <ac:spMk id="2" creationId="{4827C5D3-EADB-FE0D-ECA0-BBB1E1213069}"/>
          </ac:spMkLst>
        </pc:spChg>
        <pc:spChg chg="mod">
          <ac:chgData name="Graat, T. (Thijmen)" userId="a50cc2c2-5896-4e96-9476-f7b834d70072" providerId="ADAL" clId="{A39EB9D3-F79C-42D0-A7F1-0F846C91B965}" dt="2024-12-12T18:06:24.742" v="10113" actId="20577"/>
          <ac:spMkLst>
            <pc:docMk/>
            <pc:sldMk cId="3619727044" sldId="299"/>
            <ac:spMk id="3" creationId="{97F2CDA5-2B1D-DAA5-8644-442D21CB2023}"/>
          </ac:spMkLst>
        </pc:spChg>
        <pc:spChg chg="del mod">
          <ac:chgData name="Graat, T. (Thijmen)" userId="a50cc2c2-5896-4e96-9476-f7b834d70072" providerId="ADAL" clId="{A39EB9D3-F79C-42D0-A7F1-0F846C91B965}" dt="2024-12-12T17:59:20.677" v="9142"/>
          <ac:spMkLst>
            <pc:docMk/>
            <pc:sldMk cId="3619727044" sldId="299"/>
            <ac:spMk id="4" creationId="{4F71F832-31A0-B754-EC95-E127B18E4F82}"/>
          </ac:spMkLst>
        </pc:spChg>
        <pc:spChg chg="del">
          <ac:chgData name="Graat, T. (Thijmen)" userId="a50cc2c2-5896-4e96-9476-f7b834d70072" providerId="ADAL" clId="{A39EB9D3-F79C-42D0-A7F1-0F846C91B965}" dt="2024-12-12T17:59:20.675" v="9140" actId="478"/>
          <ac:spMkLst>
            <pc:docMk/>
            <pc:sldMk cId="3619727044" sldId="299"/>
            <ac:spMk id="7" creationId="{913BD6C1-F0C5-CCA0-7C97-C01764ED4893}"/>
          </ac:spMkLst>
        </pc:spChg>
        <pc:picChg chg="add del mod">
          <ac:chgData name="Graat, T. (Thijmen)" userId="a50cc2c2-5896-4e96-9476-f7b834d70072" providerId="ADAL" clId="{A39EB9D3-F79C-42D0-A7F1-0F846C91B965}" dt="2024-12-12T18:06:08.756" v="10051" actId="478"/>
          <ac:picMkLst>
            <pc:docMk/>
            <pc:sldMk cId="3619727044" sldId="299"/>
            <ac:picMk id="8" creationId="{F7112E6B-F471-48B1-357C-306A045C92C7}"/>
          </ac:picMkLst>
        </pc:picChg>
        <pc:cxnChg chg="del mod">
          <ac:chgData name="Graat, T. (Thijmen)" userId="a50cc2c2-5896-4e96-9476-f7b834d70072" providerId="ADAL" clId="{A39EB9D3-F79C-42D0-A7F1-0F846C91B965}" dt="2024-12-12T18:07:07.249" v="10115" actId="478"/>
          <ac:cxnSpMkLst>
            <pc:docMk/>
            <pc:sldMk cId="3619727044" sldId="299"/>
            <ac:cxnSpMk id="6" creationId="{D9443FA4-E790-F162-E6E3-D35AE704531E}"/>
          </ac:cxnSpMkLst>
        </pc:cxnChg>
      </pc:sldChg>
      <pc:sldChg chg="delSp add del setBg delDesignElem">
        <pc:chgData name="Graat, T. (Thijmen)" userId="a50cc2c2-5896-4e96-9476-f7b834d70072" providerId="ADAL" clId="{A39EB9D3-F79C-42D0-A7F1-0F846C91B965}" dt="2024-12-12T18:02:55.513" v="9580" actId="47"/>
        <pc:sldMkLst>
          <pc:docMk/>
          <pc:sldMk cId="1208749160" sldId="300"/>
        </pc:sldMkLst>
        <pc:spChg chg="del">
          <ac:chgData name="Graat, T. (Thijmen)" userId="a50cc2c2-5896-4e96-9476-f7b834d70072" providerId="ADAL" clId="{A39EB9D3-F79C-42D0-A7F1-0F846C91B965}" dt="2024-12-12T18:02:51.116" v="9576"/>
          <ac:spMkLst>
            <pc:docMk/>
            <pc:sldMk cId="1208749160" sldId="300"/>
            <ac:spMk id="8" creationId="{2437C4A8-8E3A-4ADA-93B9-64737CE1ABB1}"/>
          </ac:spMkLst>
        </pc:spChg>
        <pc:spChg chg="del">
          <ac:chgData name="Graat, T. (Thijmen)" userId="a50cc2c2-5896-4e96-9476-f7b834d70072" providerId="ADAL" clId="{A39EB9D3-F79C-42D0-A7F1-0F846C91B965}" dt="2024-12-12T18:02:51.116" v="9576"/>
          <ac:spMkLst>
            <pc:docMk/>
            <pc:sldMk cId="1208749160" sldId="300"/>
            <ac:spMk id="9" creationId="{4E1EF4E8-5513-4BF5-BC41-04645281C672}"/>
          </ac:spMkLst>
        </pc:spChg>
        <pc:spChg chg="del">
          <ac:chgData name="Graat, T. (Thijmen)" userId="a50cc2c2-5896-4e96-9476-f7b834d70072" providerId="ADAL" clId="{A39EB9D3-F79C-42D0-A7F1-0F846C91B965}" dt="2024-12-12T18:02:51.116" v="9576"/>
          <ac:spMkLst>
            <pc:docMk/>
            <pc:sldMk cId="1208749160" sldId="300"/>
            <ac:spMk id="44" creationId="{00FA6579-9606-4A7A-8519-FBED9C6FAA91}"/>
          </ac:spMkLst>
        </pc:spChg>
        <pc:grpChg chg="del">
          <ac:chgData name="Graat, T. (Thijmen)" userId="a50cc2c2-5896-4e96-9476-f7b834d70072" providerId="ADAL" clId="{A39EB9D3-F79C-42D0-A7F1-0F846C91B965}" dt="2024-12-12T18:02:51.116" v="9576"/>
          <ac:grpSpMkLst>
            <pc:docMk/>
            <pc:sldMk cId="1208749160" sldId="300"/>
            <ac:grpSpMk id="7" creationId="{748618E9-EE2D-4864-9EEE-58939BD4FBBA}"/>
          </ac:grpSpMkLst>
        </pc:grpChg>
        <pc:grpChg chg="del">
          <ac:chgData name="Graat, T. (Thijmen)" userId="a50cc2c2-5896-4e96-9476-f7b834d70072" providerId="ADAL" clId="{A39EB9D3-F79C-42D0-A7F1-0F846C91B965}" dt="2024-12-12T18:02:51.116" v="9576"/>
          <ac:grpSpMkLst>
            <pc:docMk/>
            <pc:sldMk cId="1208749160" sldId="300"/>
            <ac:grpSpMk id="42" creationId="{0854B02B-0B9C-4F1C-AA77-810192994456}"/>
          </ac:grpSpMkLst>
        </pc:grpChg>
      </pc:sldChg>
      <pc:sldChg chg="delSp modSp add mod ord delAnim modAnim">
        <pc:chgData name="Graat, T. (Thijmen)" userId="a50cc2c2-5896-4e96-9476-f7b834d70072" providerId="ADAL" clId="{A39EB9D3-F79C-42D0-A7F1-0F846C91B965}" dt="2024-12-12T18:07:14.601" v="10117" actId="478"/>
        <pc:sldMkLst>
          <pc:docMk/>
          <pc:sldMk cId="3050708836" sldId="300"/>
        </pc:sldMkLst>
        <pc:spChg chg="mod">
          <ac:chgData name="Graat, T. (Thijmen)" userId="a50cc2c2-5896-4e96-9476-f7b834d70072" providerId="ADAL" clId="{A39EB9D3-F79C-42D0-A7F1-0F846C91B965}" dt="2024-12-12T18:03:01.127" v="9589" actId="20577"/>
          <ac:spMkLst>
            <pc:docMk/>
            <pc:sldMk cId="3050708836" sldId="300"/>
            <ac:spMk id="2" creationId="{4827C5D3-EADB-FE0D-ECA0-BBB1E1213069}"/>
          </ac:spMkLst>
        </pc:spChg>
        <pc:spChg chg="mod">
          <ac:chgData name="Graat, T. (Thijmen)" userId="a50cc2c2-5896-4e96-9476-f7b834d70072" providerId="ADAL" clId="{A39EB9D3-F79C-42D0-A7F1-0F846C91B965}" dt="2024-12-12T18:03:53.113" v="9674" actId="20577"/>
          <ac:spMkLst>
            <pc:docMk/>
            <pc:sldMk cId="3050708836" sldId="300"/>
            <ac:spMk id="3" creationId="{97F2CDA5-2B1D-DAA5-8644-442D21CB2023}"/>
          </ac:spMkLst>
        </pc:spChg>
        <pc:cxnChg chg="del">
          <ac:chgData name="Graat, T. (Thijmen)" userId="a50cc2c2-5896-4e96-9476-f7b834d70072" providerId="ADAL" clId="{A39EB9D3-F79C-42D0-A7F1-0F846C91B965}" dt="2024-12-12T18:07:14.601" v="10117" actId="478"/>
          <ac:cxnSpMkLst>
            <pc:docMk/>
            <pc:sldMk cId="3050708836" sldId="300"/>
            <ac:cxnSpMk id="6" creationId="{D9443FA4-E790-F162-E6E3-D35AE704531E}"/>
          </ac:cxnSpMkLst>
        </pc:cxnChg>
      </pc:sldChg>
      <pc:sldChg chg="delSp modSp add mod delAnim modAnim">
        <pc:chgData name="Graat, T. (Thijmen)" userId="a50cc2c2-5896-4e96-9476-f7b834d70072" providerId="ADAL" clId="{A39EB9D3-F79C-42D0-A7F1-0F846C91B965}" dt="2024-12-12T18:07:09.969" v="10116" actId="478"/>
        <pc:sldMkLst>
          <pc:docMk/>
          <pc:sldMk cId="1302493681" sldId="301"/>
        </pc:sldMkLst>
        <pc:spChg chg="mod">
          <ac:chgData name="Graat, T. (Thijmen)" userId="a50cc2c2-5896-4e96-9476-f7b834d70072" providerId="ADAL" clId="{A39EB9D3-F79C-42D0-A7F1-0F846C91B965}" dt="2024-12-12T18:04:06.216" v="9682" actId="20577"/>
          <ac:spMkLst>
            <pc:docMk/>
            <pc:sldMk cId="1302493681" sldId="301"/>
            <ac:spMk id="2" creationId="{4827C5D3-EADB-FE0D-ECA0-BBB1E1213069}"/>
          </ac:spMkLst>
        </pc:spChg>
        <pc:spChg chg="mod">
          <ac:chgData name="Graat, T. (Thijmen)" userId="a50cc2c2-5896-4e96-9476-f7b834d70072" providerId="ADAL" clId="{A39EB9D3-F79C-42D0-A7F1-0F846C91B965}" dt="2024-12-12T18:04:28.358" v="9775" actId="20577"/>
          <ac:spMkLst>
            <pc:docMk/>
            <pc:sldMk cId="1302493681" sldId="301"/>
            <ac:spMk id="3" creationId="{97F2CDA5-2B1D-DAA5-8644-442D21CB2023}"/>
          </ac:spMkLst>
        </pc:spChg>
        <pc:cxnChg chg="del">
          <ac:chgData name="Graat, T. (Thijmen)" userId="a50cc2c2-5896-4e96-9476-f7b834d70072" providerId="ADAL" clId="{A39EB9D3-F79C-42D0-A7F1-0F846C91B965}" dt="2024-12-12T18:07:09.969" v="10116" actId="478"/>
          <ac:cxnSpMkLst>
            <pc:docMk/>
            <pc:sldMk cId="1302493681" sldId="301"/>
            <ac:cxnSpMk id="6" creationId="{D9443FA4-E790-F162-E6E3-D35AE704531E}"/>
          </ac:cxnSpMkLst>
        </pc:cxnChg>
      </pc:sldChg>
      <pc:sldChg chg="addSp delSp modSp add mod setBg delDesignElem">
        <pc:chgData name="Graat, T. (Thijmen)" userId="a50cc2c2-5896-4e96-9476-f7b834d70072" providerId="ADAL" clId="{A39EB9D3-F79C-42D0-A7F1-0F846C91B965}" dt="2024-12-12T18:07:55.634" v="10147" actId="20577"/>
        <pc:sldMkLst>
          <pc:docMk/>
          <pc:sldMk cId="1640537390" sldId="302"/>
        </pc:sldMkLst>
        <pc:spChg chg="mod">
          <ac:chgData name="Graat, T. (Thijmen)" userId="a50cc2c2-5896-4e96-9476-f7b834d70072" providerId="ADAL" clId="{A39EB9D3-F79C-42D0-A7F1-0F846C91B965}" dt="2024-12-12T18:07:55.634" v="10147" actId="20577"/>
          <ac:spMkLst>
            <pc:docMk/>
            <pc:sldMk cId="1640537390" sldId="302"/>
            <ac:spMk id="2" creationId="{4827C5D3-EADB-FE0D-ECA0-BBB1E1213069}"/>
          </ac:spMkLst>
        </pc:spChg>
        <pc:spChg chg="add">
          <ac:chgData name="Graat, T. (Thijmen)" userId="a50cc2c2-5896-4e96-9476-f7b834d70072" providerId="ADAL" clId="{A39EB9D3-F79C-42D0-A7F1-0F846C91B965}" dt="2024-12-12T18:07:52.054" v="10141" actId="26606"/>
          <ac:spMkLst>
            <pc:docMk/>
            <pc:sldMk cId="1640537390" sldId="302"/>
            <ac:spMk id="43" creationId="{2437C4A8-8E3A-4ADA-93B9-64737CE1ABB1}"/>
          </ac:spMkLst>
        </pc:spChg>
        <pc:spChg chg="add">
          <ac:chgData name="Graat, T. (Thijmen)" userId="a50cc2c2-5896-4e96-9476-f7b834d70072" providerId="ADAL" clId="{A39EB9D3-F79C-42D0-A7F1-0F846C91B965}" dt="2024-12-12T18:07:52.054" v="10141" actId="26606"/>
          <ac:spMkLst>
            <pc:docMk/>
            <pc:sldMk cId="1640537390" sldId="302"/>
            <ac:spMk id="45" creationId="{4E1EF4E8-5513-4BF5-BC41-04645281C672}"/>
          </ac:spMkLst>
        </pc:spChg>
        <pc:spChg chg="add">
          <ac:chgData name="Graat, T. (Thijmen)" userId="a50cc2c2-5896-4e96-9476-f7b834d70072" providerId="ADAL" clId="{A39EB9D3-F79C-42D0-A7F1-0F846C91B965}" dt="2024-12-12T18:07:52.054" v="10141" actId="26606"/>
          <ac:spMkLst>
            <pc:docMk/>
            <pc:sldMk cId="1640537390" sldId="302"/>
            <ac:spMk id="80" creationId="{00FA6579-9606-4A7A-8519-FBED9C6FAA91}"/>
          </ac:spMkLst>
        </pc:spChg>
        <pc:spChg chg="del">
          <ac:chgData name="Graat, T. (Thijmen)" userId="a50cc2c2-5896-4e96-9476-f7b834d70072" providerId="ADAL" clId="{A39EB9D3-F79C-42D0-A7F1-0F846C91B965}" dt="2024-12-12T18:07:49.190" v="10140"/>
          <ac:spMkLst>
            <pc:docMk/>
            <pc:sldMk cId="1640537390" sldId="302"/>
            <ac:spMk id="96" creationId="{2437C4A8-8E3A-4ADA-93B9-64737CE1ABB1}"/>
          </ac:spMkLst>
        </pc:spChg>
        <pc:spChg chg="del">
          <ac:chgData name="Graat, T. (Thijmen)" userId="a50cc2c2-5896-4e96-9476-f7b834d70072" providerId="ADAL" clId="{A39EB9D3-F79C-42D0-A7F1-0F846C91B965}" dt="2024-12-12T18:07:49.190" v="10140"/>
          <ac:spMkLst>
            <pc:docMk/>
            <pc:sldMk cId="1640537390" sldId="302"/>
            <ac:spMk id="97" creationId="{4E1EF4E8-5513-4BF5-BC41-04645281C672}"/>
          </ac:spMkLst>
        </pc:spChg>
        <pc:spChg chg="del">
          <ac:chgData name="Graat, T. (Thijmen)" userId="a50cc2c2-5896-4e96-9476-f7b834d70072" providerId="ADAL" clId="{A39EB9D3-F79C-42D0-A7F1-0F846C91B965}" dt="2024-12-12T18:07:49.190" v="10140"/>
          <ac:spMkLst>
            <pc:docMk/>
            <pc:sldMk cId="1640537390" sldId="302"/>
            <ac:spMk id="100" creationId="{00FA6579-9606-4A7A-8519-FBED9C6FAA91}"/>
          </ac:spMkLst>
        </pc:spChg>
        <pc:grpChg chg="add">
          <ac:chgData name="Graat, T. (Thijmen)" userId="a50cc2c2-5896-4e96-9476-f7b834d70072" providerId="ADAL" clId="{A39EB9D3-F79C-42D0-A7F1-0F846C91B965}" dt="2024-12-12T18:07:52.054" v="10141" actId="26606"/>
          <ac:grpSpMkLst>
            <pc:docMk/>
            <pc:sldMk cId="1640537390" sldId="302"/>
            <ac:grpSpMk id="10" creationId="{748618E9-EE2D-4864-9EEE-58939BD4FBBA}"/>
          </ac:grpSpMkLst>
        </pc:grpChg>
        <pc:grpChg chg="add">
          <ac:chgData name="Graat, T. (Thijmen)" userId="a50cc2c2-5896-4e96-9476-f7b834d70072" providerId="ADAL" clId="{A39EB9D3-F79C-42D0-A7F1-0F846C91B965}" dt="2024-12-12T18:07:52.054" v="10141" actId="26606"/>
          <ac:grpSpMkLst>
            <pc:docMk/>
            <pc:sldMk cId="1640537390" sldId="302"/>
            <ac:grpSpMk id="47" creationId="{0854B02B-0B9C-4F1C-AA77-810192994456}"/>
          </ac:grpSpMkLst>
        </pc:grpChg>
        <pc:grpChg chg="del">
          <ac:chgData name="Graat, T. (Thijmen)" userId="a50cc2c2-5896-4e96-9476-f7b834d70072" providerId="ADAL" clId="{A39EB9D3-F79C-42D0-A7F1-0F846C91B965}" dt="2024-12-12T18:07:49.190" v="10140"/>
          <ac:grpSpMkLst>
            <pc:docMk/>
            <pc:sldMk cId="1640537390" sldId="302"/>
            <ac:grpSpMk id="95" creationId="{748618E9-EE2D-4864-9EEE-58939BD4FBBA}"/>
          </ac:grpSpMkLst>
        </pc:grpChg>
        <pc:grpChg chg="del">
          <ac:chgData name="Graat, T. (Thijmen)" userId="a50cc2c2-5896-4e96-9476-f7b834d70072" providerId="ADAL" clId="{A39EB9D3-F79C-42D0-A7F1-0F846C91B965}" dt="2024-12-12T18:07:49.190" v="10140"/>
          <ac:grpSpMkLst>
            <pc:docMk/>
            <pc:sldMk cId="1640537390" sldId="302"/>
            <ac:grpSpMk id="98" creationId="{0854B02B-0B9C-4F1C-AA77-810192994456}"/>
          </ac:grpSpMkLst>
        </pc:grpChg>
      </pc:sldChg>
      <pc:sldChg chg="addSp modSp add mod modAnim">
        <pc:chgData name="Graat, T. (Thijmen)" userId="a50cc2c2-5896-4e96-9476-f7b834d70072" providerId="ADAL" clId="{A39EB9D3-F79C-42D0-A7F1-0F846C91B965}" dt="2024-12-12T18:12:11.918" v="10658"/>
        <pc:sldMkLst>
          <pc:docMk/>
          <pc:sldMk cId="223681209" sldId="303"/>
        </pc:sldMkLst>
        <pc:spChg chg="mod">
          <ac:chgData name="Graat, T. (Thijmen)" userId="a50cc2c2-5896-4e96-9476-f7b834d70072" providerId="ADAL" clId="{A39EB9D3-F79C-42D0-A7F1-0F846C91B965}" dt="2024-12-12T18:08:19.415" v="10155" actId="20577"/>
          <ac:spMkLst>
            <pc:docMk/>
            <pc:sldMk cId="223681209" sldId="303"/>
            <ac:spMk id="2" creationId="{4827C5D3-EADB-FE0D-ECA0-BBB1E1213069}"/>
          </ac:spMkLst>
        </pc:spChg>
        <pc:spChg chg="mod">
          <ac:chgData name="Graat, T. (Thijmen)" userId="a50cc2c2-5896-4e96-9476-f7b834d70072" providerId="ADAL" clId="{A39EB9D3-F79C-42D0-A7F1-0F846C91B965}" dt="2024-12-12T18:11:48.939" v="10652" actId="6549"/>
          <ac:spMkLst>
            <pc:docMk/>
            <pc:sldMk cId="223681209" sldId="303"/>
            <ac:spMk id="3" creationId="{97F2CDA5-2B1D-DAA5-8644-442D21CB2023}"/>
          </ac:spMkLst>
        </pc:spChg>
        <pc:spChg chg="add mod">
          <ac:chgData name="Graat, T. (Thijmen)" userId="a50cc2c2-5896-4e96-9476-f7b834d70072" providerId="ADAL" clId="{A39EB9D3-F79C-42D0-A7F1-0F846C91B965}" dt="2024-12-12T18:11:52.320" v="10653" actId="1076"/>
          <ac:spMkLst>
            <pc:docMk/>
            <pc:sldMk cId="223681209" sldId="303"/>
            <ac:spMk id="5" creationId="{5C8CA505-2D9A-EAAE-C4B4-B369E7345398}"/>
          </ac:spMkLst>
        </pc:spChg>
      </pc:sldChg>
      <pc:sldChg chg="addSp delSp modSp add mod delAnim modAnim">
        <pc:chgData name="Graat, T. (Thijmen)" userId="a50cc2c2-5896-4e96-9476-f7b834d70072" providerId="ADAL" clId="{A39EB9D3-F79C-42D0-A7F1-0F846C91B965}" dt="2024-12-12T18:19:54.118" v="10834"/>
        <pc:sldMkLst>
          <pc:docMk/>
          <pc:sldMk cId="1191226052" sldId="304"/>
        </pc:sldMkLst>
        <pc:spChg chg="mod">
          <ac:chgData name="Graat, T. (Thijmen)" userId="a50cc2c2-5896-4e96-9476-f7b834d70072" providerId="ADAL" clId="{A39EB9D3-F79C-42D0-A7F1-0F846C91B965}" dt="2024-12-12T18:13:43.759" v="10813" actId="20577"/>
          <ac:spMkLst>
            <pc:docMk/>
            <pc:sldMk cId="1191226052" sldId="304"/>
            <ac:spMk id="3" creationId="{97F2CDA5-2B1D-DAA5-8644-442D21CB2023}"/>
          </ac:spMkLst>
        </pc:spChg>
        <pc:spChg chg="del">
          <ac:chgData name="Graat, T. (Thijmen)" userId="a50cc2c2-5896-4e96-9476-f7b834d70072" providerId="ADAL" clId="{A39EB9D3-F79C-42D0-A7F1-0F846C91B965}" dt="2024-12-12T18:12:56.781" v="10668" actId="478"/>
          <ac:spMkLst>
            <pc:docMk/>
            <pc:sldMk cId="1191226052" sldId="304"/>
            <ac:spMk id="5" creationId="{5C8CA505-2D9A-EAAE-C4B4-B369E7345398}"/>
          </ac:spMkLst>
        </pc:spChg>
        <pc:spChg chg="add mod">
          <ac:chgData name="Graat, T. (Thijmen)" userId="a50cc2c2-5896-4e96-9476-f7b834d70072" providerId="ADAL" clId="{A39EB9D3-F79C-42D0-A7F1-0F846C91B965}" dt="2024-12-12T18:19:45.853" v="10833" actId="1076"/>
          <ac:spMkLst>
            <pc:docMk/>
            <pc:sldMk cId="1191226052" sldId="304"/>
            <ac:spMk id="6" creationId="{6D20A347-4017-2A60-3301-33E603D30983}"/>
          </ac:spMkLst>
        </pc:spChg>
      </pc:sldChg>
      <pc:sldChg chg="addSp delSp modSp add mod ord setBg delDesignElem">
        <pc:chgData name="Graat, T. (Thijmen)" userId="a50cc2c2-5896-4e96-9476-f7b834d70072" providerId="ADAL" clId="{A39EB9D3-F79C-42D0-A7F1-0F846C91B965}" dt="2024-12-12T18:25:47.340" v="10864" actId="20577"/>
        <pc:sldMkLst>
          <pc:docMk/>
          <pc:sldMk cId="4183592857" sldId="305"/>
        </pc:sldMkLst>
        <pc:spChg chg="mod">
          <ac:chgData name="Graat, T. (Thijmen)" userId="a50cc2c2-5896-4e96-9476-f7b834d70072" providerId="ADAL" clId="{A39EB9D3-F79C-42D0-A7F1-0F846C91B965}" dt="2024-12-12T18:25:47.340" v="10864" actId="20577"/>
          <ac:spMkLst>
            <pc:docMk/>
            <pc:sldMk cId="4183592857" sldId="305"/>
            <ac:spMk id="2" creationId="{4827C5D3-EADB-FE0D-ECA0-BBB1E1213069}"/>
          </ac:spMkLst>
        </pc:spChg>
        <pc:spChg chg="add">
          <ac:chgData name="Graat, T. (Thijmen)" userId="a50cc2c2-5896-4e96-9476-f7b834d70072" providerId="ADAL" clId="{A39EB9D3-F79C-42D0-A7F1-0F846C91B965}" dt="2024-12-12T18:20:12.056" v="10839" actId="26606"/>
          <ac:spMkLst>
            <pc:docMk/>
            <pc:sldMk cId="4183592857" sldId="305"/>
            <ac:spMk id="8" creationId="{2437C4A8-8E3A-4ADA-93B9-64737CE1ABB1}"/>
          </ac:spMkLst>
        </pc:spChg>
        <pc:spChg chg="add">
          <ac:chgData name="Graat, T. (Thijmen)" userId="a50cc2c2-5896-4e96-9476-f7b834d70072" providerId="ADAL" clId="{A39EB9D3-F79C-42D0-A7F1-0F846C91B965}" dt="2024-12-12T18:20:12.056" v="10839" actId="26606"/>
          <ac:spMkLst>
            <pc:docMk/>
            <pc:sldMk cId="4183592857" sldId="305"/>
            <ac:spMk id="9" creationId="{4E1EF4E8-5513-4BF5-BC41-04645281C672}"/>
          </ac:spMkLst>
        </pc:spChg>
        <pc:spChg chg="del">
          <ac:chgData name="Graat, T. (Thijmen)" userId="a50cc2c2-5896-4e96-9476-f7b834d70072" providerId="ADAL" clId="{A39EB9D3-F79C-42D0-A7F1-0F846C91B965}" dt="2024-12-12T18:20:02.512" v="10836"/>
          <ac:spMkLst>
            <pc:docMk/>
            <pc:sldMk cId="4183592857" sldId="305"/>
            <ac:spMk id="43" creationId="{2437C4A8-8E3A-4ADA-93B9-64737CE1ABB1}"/>
          </ac:spMkLst>
        </pc:spChg>
        <pc:spChg chg="add">
          <ac:chgData name="Graat, T. (Thijmen)" userId="a50cc2c2-5896-4e96-9476-f7b834d70072" providerId="ADAL" clId="{A39EB9D3-F79C-42D0-A7F1-0F846C91B965}" dt="2024-12-12T18:20:12.056" v="10839" actId="26606"/>
          <ac:spMkLst>
            <pc:docMk/>
            <pc:sldMk cId="4183592857" sldId="305"/>
            <ac:spMk id="44" creationId="{00FA6579-9606-4A7A-8519-FBED9C6FAA91}"/>
          </ac:spMkLst>
        </pc:spChg>
        <pc:spChg chg="del">
          <ac:chgData name="Graat, T. (Thijmen)" userId="a50cc2c2-5896-4e96-9476-f7b834d70072" providerId="ADAL" clId="{A39EB9D3-F79C-42D0-A7F1-0F846C91B965}" dt="2024-12-12T18:20:02.512" v="10836"/>
          <ac:spMkLst>
            <pc:docMk/>
            <pc:sldMk cId="4183592857" sldId="305"/>
            <ac:spMk id="45" creationId="{4E1EF4E8-5513-4BF5-BC41-04645281C672}"/>
          </ac:spMkLst>
        </pc:spChg>
        <pc:spChg chg="del">
          <ac:chgData name="Graat, T. (Thijmen)" userId="a50cc2c2-5896-4e96-9476-f7b834d70072" providerId="ADAL" clId="{A39EB9D3-F79C-42D0-A7F1-0F846C91B965}" dt="2024-12-12T18:20:02.512" v="10836"/>
          <ac:spMkLst>
            <pc:docMk/>
            <pc:sldMk cId="4183592857" sldId="305"/>
            <ac:spMk id="80" creationId="{00FA6579-9606-4A7A-8519-FBED9C6FAA91}"/>
          </ac:spMkLst>
        </pc:spChg>
        <pc:grpChg chg="add">
          <ac:chgData name="Graat, T. (Thijmen)" userId="a50cc2c2-5896-4e96-9476-f7b834d70072" providerId="ADAL" clId="{A39EB9D3-F79C-42D0-A7F1-0F846C91B965}" dt="2024-12-12T18:20:12.056" v="10839" actId="26606"/>
          <ac:grpSpMkLst>
            <pc:docMk/>
            <pc:sldMk cId="4183592857" sldId="305"/>
            <ac:grpSpMk id="7" creationId="{748618E9-EE2D-4864-9EEE-58939BD4FBBA}"/>
          </ac:grpSpMkLst>
        </pc:grpChg>
        <pc:grpChg chg="del">
          <ac:chgData name="Graat, T. (Thijmen)" userId="a50cc2c2-5896-4e96-9476-f7b834d70072" providerId="ADAL" clId="{A39EB9D3-F79C-42D0-A7F1-0F846C91B965}" dt="2024-12-12T18:20:02.512" v="10836"/>
          <ac:grpSpMkLst>
            <pc:docMk/>
            <pc:sldMk cId="4183592857" sldId="305"/>
            <ac:grpSpMk id="10" creationId="{748618E9-EE2D-4864-9EEE-58939BD4FBBA}"/>
          </ac:grpSpMkLst>
        </pc:grpChg>
        <pc:grpChg chg="add">
          <ac:chgData name="Graat, T. (Thijmen)" userId="a50cc2c2-5896-4e96-9476-f7b834d70072" providerId="ADAL" clId="{A39EB9D3-F79C-42D0-A7F1-0F846C91B965}" dt="2024-12-12T18:20:12.056" v="10839" actId="26606"/>
          <ac:grpSpMkLst>
            <pc:docMk/>
            <pc:sldMk cId="4183592857" sldId="305"/>
            <ac:grpSpMk id="42" creationId="{0854B02B-0B9C-4F1C-AA77-810192994456}"/>
          </ac:grpSpMkLst>
        </pc:grpChg>
        <pc:grpChg chg="del">
          <ac:chgData name="Graat, T. (Thijmen)" userId="a50cc2c2-5896-4e96-9476-f7b834d70072" providerId="ADAL" clId="{A39EB9D3-F79C-42D0-A7F1-0F846C91B965}" dt="2024-12-12T18:20:02.512" v="10836"/>
          <ac:grpSpMkLst>
            <pc:docMk/>
            <pc:sldMk cId="4183592857" sldId="305"/>
            <ac:grpSpMk id="47" creationId="{0854B02B-0B9C-4F1C-AA77-810192994456}"/>
          </ac:grpSpMkLst>
        </pc:grpChg>
      </pc:sldChg>
      <pc:sldChg chg="addSp delSp modSp add mod ord setBg delDesignElem">
        <pc:chgData name="Graat, T. (Thijmen)" userId="a50cc2c2-5896-4e96-9476-f7b834d70072" providerId="ADAL" clId="{A39EB9D3-F79C-42D0-A7F1-0F846C91B965}" dt="2024-12-12T18:29:14.152" v="10915" actId="20577"/>
        <pc:sldMkLst>
          <pc:docMk/>
          <pc:sldMk cId="1269938629" sldId="306"/>
        </pc:sldMkLst>
        <pc:spChg chg="mod">
          <ac:chgData name="Graat, T. (Thijmen)" userId="a50cc2c2-5896-4e96-9476-f7b834d70072" providerId="ADAL" clId="{A39EB9D3-F79C-42D0-A7F1-0F846C91B965}" dt="2024-12-12T18:29:14.152" v="10915" actId="20577"/>
          <ac:spMkLst>
            <pc:docMk/>
            <pc:sldMk cId="1269938629" sldId="306"/>
            <ac:spMk id="2" creationId="{4827C5D3-EADB-FE0D-ECA0-BBB1E1213069}"/>
          </ac:spMkLst>
        </pc:spChg>
        <pc:spChg chg="add">
          <ac:chgData name="Graat, T. (Thijmen)" userId="a50cc2c2-5896-4e96-9476-f7b834d70072" providerId="ADAL" clId="{A39EB9D3-F79C-42D0-A7F1-0F846C91B965}" dt="2024-12-12T18:29:09.435" v="10895" actId="26606"/>
          <ac:spMkLst>
            <pc:docMk/>
            <pc:sldMk cId="1269938629" sldId="306"/>
            <ac:spMk id="8" creationId="{2437C4A8-8E3A-4ADA-93B9-64737CE1ABB1}"/>
          </ac:spMkLst>
        </pc:spChg>
        <pc:spChg chg="add">
          <ac:chgData name="Graat, T. (Thijmen)" userId="a50cc2c2-5896-4e96-9476-f7b834d70072" providerId="ADAL" clId="{A39EB9D3-F79C-42D0-A7F1-0F846C91B965}" dt="2024-12-12T18:29:09.435" v="10895" actId="26606"/>
          <ac:spMkLst>
            <pc:docMk/>
            <pc:sldMk cId="1269938629" sldId="306"/>
            <ac:spMk id="9" creationId="{4E1EF4E8-5513-4BF5-BC41-04645281C672}"/>
          </ac:spMkLst>
        </pc:spChg>
        <pc:spChg chg="del">
          <ac:chgData name="Graat, T. (Thijmen)" userId="a50cc2c2-5896-4e96-9476-f7b834d70072" providerId="ADAL" clId="{A39EB9D3-F79C-42D0-A7F1-0F846C91B965}" dt="2024-12-12T18:29:00.488" v="10892"/>
          <ac:spMkLst>
            <pc:docMk/>
            <pc:sldMk cId="1269938629" sldId="306"/>
            <ac:spMk id="43" creationId="{2437C4A8-8E3A-4ADA-93B9-64737CE1ABB1}"/>
          </ac:spMkLst>
        </pc:spChg>
        <pc:spChg chg="add">
          <ac:chgData name="Graat, T. (Thijmen)" userId="a50cc2c2-5896-4e96-9476-f7b834d70072" providerId="ADAL" clId="{A39EB9D3-F79C-42D0-A7F1-0F846C91B965}" dt="2024-12-12T18:29:09.435" v="10895" actId="26606"/>
          <ac:spMkLst>
            <pc:docMk/>
            <pc:sldMk cId="1269938629" sldId="306"/>
            <ac:spMk id="44" creationId="{00FA6579-9606-4A7A-8519-FBED9C6FAA91}"/>
          </ac:spMkLst>
        </pc:spChg>
        <pc:spChg chg="del">
          <ac:chgData name="Graat, T. (Thijmen)" userId="a50cc2c2-5896-4e96-9476-f7b834d70072" providerId="ADAL" clId="{A39EB9D3-F79C-42D0-A7F1-0F846C91B965}" dt="2024-12-12T18:29:00.488" v="10892"/>
          <ac:spMkLst>
            <pc:docMk/>
            <pc:sldMk cId="1269938629" sldId="306"/>
            <ac:spMk id="45" creationId="{4E1EF4E8-5513-4BF5-BC41-04645281C672}"/>
          </ac:spMkLst>
        </pc:spChg>
        <pc:spChg chg="del">
          <ac:chgData name="Graat, T. (Thijmen)" userId="a50cc2c2-5896-4e96-9476-f7b834d70072" providerId="ADAL" clId="{A39EB9D3-F79C-42D0-A7F1-0F846C91B965}" dt="2024-12-12T18:29:00.488" v="10892"/>
          <ac:spMkLst>
            <pc:docMk/>
            <pc:sldMk cId="1269938629" sldId="306"/>
            <ac:spMk id="80" creationId="{00FA6579-9606-4A7A-8519-FBED9C6FAA91}"/>
          </ac:spMkLst>
        </pc:spChg>
        <pc:grpChg chg="add">
          <ac:chgData name="Graat, T. (Thijmen)" userId="a50cc2c2-5896-4e96-9476-f7b834d70072" providerId="ADAL" clId="{A39EB9D3-F79C-42D0-A7F1-0F846C91B965}" dt="2024-12-12T18:29:09.435" v="10895" actId="26606"/>
          <ac:grpSpMkLst>
            <pc:docMk/>
            <pc:sldMk cId="1269938629" sldId="306"/>
            <ac:grpSpMk id="7" creationId="{748618E9-EE2D-4864-9EEE-58939BD4FBBA}"/>
          </ac:grpSpMkLst>
        </pc:grpChg>
        <pc:grpChg chg="del">
          <ac:chgData name="Graat, T. (Thijmen)" userId="a50cc2c2-5896-4e96-9476-f7b834d70072" providerId="ADAL" clId="{A39EB9D3-F79C-42D0-A7F1-0F846C91B965}" dt="2024-12-12T18:29:00.488" v="10892"/>
          <ac:grpSpMkLst>
            <pc:docMk/>
            <pc:sldMk cId="1269938629" sldId="306"/>
            <ac:grpSpMk id="10" creationId="{748618E9-EE2D-4864-9EEE-58939BD4FBBA}"/>
          </ac:grpSpMkLst>
        </pc:grpChg>
        <pc:grpChg chg="add">
          <ac:chgData name="Graat, T. (Thijmen)" userId="a50cc2c2-5896-4e96-9476-f7b834d70072" providerId="ADAL" clId="{A39EB9D3-F79C-42D0-A7F1-0F846C91B965}" dt="2024-12-12T18:29:09.435" v="10895" actId="26606"/>
          <ac:grpSpMkLst>
            <pc:docMk/>
            <pc:sldMk cId="1269938629" sldId="306"/>
            <ac:grpSpMk id="42" creationId="{0854B02B-0B9C-4F1C-AA77-810192994456}"/>
          </ac:grpSpMkLst>
        </pc:grpChg>
        <pc:grpChg chg="del">
          <ac:chgData name="Graat, T. (Thijmen)" userId="a50cc2c2-5896-4e96-9476-f7b834d70072" providerId="ADAL" clId="{A39EB9D3-F79C-42D0-A7F1-0F846C91B965}" dt="2024-12-12T18:29:00.488" v="10892"/>
          <ac:grpSpMkLst>
            <pc:docMk/>
            <pc:sldMk cId="1269938629" sldId="306"/>
            <ac:grpSpMk id="47" creationId="{0854B02B-0B9C-4F1C-AA77-810192994456}"/>
          </ac:grpSpMkLst>
        </pc:grpChg>
      </pc:sldChg>
      <pc:sldChg chg="delSp modSp add mod ord delAnim modAnim">
        <pc:chgData name="Graat, T. (Thijmen)" userId="a50cc2c2-5896-4e96-9476-f7b834d70072" providerId="ADAL" clId="{A39EB9D3-F79C-42D0-A7F1-0F846C91B965}" dt="2024-12-12T18:29:42.645" v="11033" actId="20577"/>
        <pc:sldMkLst>
          <pc:docMk/>
          <pc:sldMk cId="1606097648" sldId="307"/>
        </pc:sldMkLst>
        <pc:spChg chg="mod">
          <ac:chgData name="Graat, T. (Thijmen)" userId="a50cc2c2-5896-4e96-9476-f7b834d70072" providerId="ADAL" clId="{A39EB9D3-F79C-42D0-A7F1-0F846C91B965}" dt="2024-12-12T18:29:22.398" v="10931" actId="20577"/>
          <ac:spMkLst>
            <pc:docMk/>
            <pc:sldMk cId="1606097648" sldId="307"/>
            <ac:spMk id="2" creationId="{4827C5D3-EADB-FE0D-ECA0-BBB1E1213069}"/>
          </ac:spMkLst>
        </pc:spChg>
        <pc:spChg chg="mod">
          <ac:chgData name="Graat, T. (Thijmen)" userId="a50cc2c2-5896-4e96-9476-f7b834d70072" providerId="ADAL" clId="{A39EB9D3-F79C-42D0-A7F1-0F846C91B965}" dt="2024-12-12T18:29:42.645" v="11033" actId="20577"/>
          <ac:spMkLst>
            <pc:docMk/>
            <pc:sldMk cId="1606097648" sldId="307"/>
            <ac:spMk id="3" creationId="{97F2CDA5-2B1D-DAA5-8644-442D21CB2023}"/>
          </ac:spMkLst>
        </pc:spChg>
        <pc:spChg chg="del">
          <ac:chgData name="Graat, T. (Thijmen)" userId="a50cc2c2-5896-4e96-9476-f7b834d70072" providerId="ADAL" clId="{A39EB9D3-F79C-42D0-A7F1-0F846C91B965}" dt="2024-12-12T18:29:24.494" v="10932" actId="478"/>
          <ac:spMkLst>
            <pc:docMk/>
            <pc:sldMk cId="1606097648" sldId="307"/>
            <ac:spMk id="6" creationId="{6D20A347-4017-2A60-3301-33E603D30983}"/>
          </ac:spMkLst>
        </pc:spChg>
      </pc:sldChg>
      <pc:sldMasterChg chg="del delSldLayout">
        <pc:chgData name="Graat, T. (Thijmen)" userId="a50cc2c2-5896-4e96-9476-f7b834d70072" providerId="ADAL" clId="{A39EB9D3-F79C-42D0-A7F1-0F846C91B965}" dt="2024-12-05T16:11:30.840" v="61" actId="26606"/>
        <pc:sldMasterMkLst>
          <pc:docMk/>
          <pc:sldMasterMk cId="1110488701" sldId="2147483648"/>
        </pc:sldMasterMkLst>
        <pc:sldLayoutChg chg="del">
          <pc:chgData name="Graat, T. (Thijmen)" userId="a50cc2c2-5896-4e96-9476-f7b834d70072" providerId="ADAL" clId="{A39EB9D3-F79C-42D0-A7F1-0F846C91B965}" dt="2024-12-05T16:11:30.840" v="61" actId="26606"/>
          <pc:sldLayoutMkLst>
            <pc:docMk/>
            <pc:sldMasterMk cId="1110488701" sldId="2147483648"/>
            <pc:sldLayoutMk cId="2342955381" sldId="2147483649"/>
          </pc:sldLayoutMkLst>
        </pc:sldLayoutChg>
        <pc:sldLayoutChg chg="del">
          <pc:chgData name="Graat, T. (Thijmen)" userId="a50cc2c2-5896-4e96-9476-f7b834d70072" providerId="ADAL" clId="{A39EB9D3-F79C-42D0-A7F1-0F846C91B965}" dt="2024-12-05T16:11:30.840" v="61" actId="26606"/>
          <pc:sldLayoutMkLst>
            <pc:docMk/>
            <pc:sldMasterMk cId="1110488701" sldId="2147483648"/>
            <pc:sldLayoutMk cId="3788632197" sldId="2147483650"/>
          </pc:sldLayoutMkLst>
        </pc:sldLayoutChg>
        <pc:sldLayoutChg chg="del">
          <pc:chgData name="Graat, T. (Thijmen)" userId="a50cc2c2-5896-4e96-9476-f7b834d70072" providerId="ADAL" clId="{A39EB9D3-F79C-42D0-A7F1-0F846C91B965}" dt="2024-12-05T16:11:30.840" v="61" actId="26606"/>
          <pc:sldLayoutMkLst>
            <pc:docMk/>
            <pc:sldMasterMk cId="1110488701" sldId="2147483648"/>
            <pc:sldLayoutMk cId="476139152" sldId="2147483651"/>
          </pc:sldLayoutMkLst>
        </pc:sldLayoutChg>
        <pc:sldLayoutChg chg="del">
          <pc:chgData name="Graat, T. (Thijmen)" userId="a50cc2c2-5896-4e96-9476-f7b834d70072" providerId="ADAL" clId="{A39EB9D3-F79C-42D0-A7F1-0F846C91B965}" dt="2024-12-05T16:11:30.840" v="61" actId="26606"/>
          <pc:sldLayoutMkLst>
            <pc:docMk/>
            <pc:sldMasterMk cId="1110488701" sldId="2147483648"/>
            <pc:sldLayoutMk cId="2372079245" sldId="2147483652"/>
          </pc:sldLayoutMkLst>
        </pc:sldLayoutChg>
        <pc:sldLayoutChg chg="del">
          <pc:chgData name="Graat, T. (Thijmen)" userId="a50cc2c2-5896-4e96-9476-f7b834d70072" providerId="ADAL" clId="{A39EB9D3-F79C-42D0-A7F1-0F846C91B965}" dt="2024-12-05T16:11:30.840" v="61" actId="26606"/>
          <pc:sldLayoutMkLst>
            <pc:docMk/>
            <pc:sldMasterMk cId="1110488701" sldId="2147483648"/>
            <pc:sldLayoutMk cId="1316331357" sldId="2147483653"/>
          </pc:sldLayoutMkLst>
        </pc:sldLayoutChg>
        <pc:sldLayoutChg chg="del">
          <pc:chgData name="Graat, T. (Thijmen)" userId="a50cc2c2-5896-4e96-9476-f7b834d70072" providerId="ADAL" clId="{A39EB9D3-F79C-42D0-A7F1-0F846C91B965}" dt="2024-12-05T16:11:30.840" v="61" actId="26606"/>
          <pc:sldLayoutMkLst>
            <pc:docMk/>
            <pc:sldMasterMk cId="1110488701" sldId="2147483648"/>
            <pc:sldLayoutMk cId="32890071" sldId="2147483654"/>
          </pc:sldLayoutMkLst>
        </pc:sldLayoutChg>
        <pc:sldLayoutChg chg="del">
          <pc:chgData name="Graat, T. (Thijmen)" userId="a50cc2c2-5896-4e96-9476-f7b834d70072" providerId="ADAL" clId="{A39EB9D3-F79C-42D0-A7F1-0F846C91B965}" dt="2024-12-05T16:11:30.840" v="61" actId="26606"/>
          <pc:sldLayoutMkLst>
            <pc:docMk/>
            <pc:sldMasterMk cId="1110488701" sldId="2147483648"/>
            <pc:sldLayoutMk cId="3477191937" sldId="2147483655"/>
          </pc:sldLayoutMkLst>
        </pc:sldLayoutChg>
        <pc:sldLayoutChg chg="del">
          <pc:chgData name="Graat, T. (Thijmen)" userId="a50cc2c2-5896-4e96-9476-f7b834d70072" providerId="ADAL" clId="{A39EB9D3-F79C-42D0-A7F1-0F846C91B965}" dt="2024-12-05T16:11:30.840" v="61" actId="26606"/>
          <pc:sldLayoutMkLst>
            <pc:docMk/>
            <pc:sldMasterMk cId="1110488701" sldId="2147483648"/>
            <pc:sldLayoutMk cId="570555348" sldId="2147483656"/>
          </pc:sldLayoutMkLst>
        </pc:sldLayoutChg>
        <pc:sldLayoutChg chg="del">
          <pc:chgData name="Graat, T. (Thijmen)" userId="a50cc2c2-5896-4e96-9476-f7b834d70072" providerId="ADAL" clId="{A39EB9D3-F79C-42D0-A7F1-0F846C91B965}" dt="2024-12-05T16:11:30.840" v="61" actId="26606"/>
          <pc:sldLayoutMkLst>
            <pc:docMk/>
            <pc:sldMasterMk cId="1110488701" sldId="2147483648"/>
            <pc:sldLayoutMk cId="1852882661" sldId="2147483657"/>
          </pc:sldLayoutMkLst>
        </pc:sldLayoutChg>
        <pc:sldLayoutChg chg="del">
          <pc:chgData name="Graat, T. (Thijmen)" userId="a50cc2c2-5896-4e96-9476-f7b834d70072" providerId="ADAL" clId="{A39EB9D3-F79C-42D0-A7F1-0F846C91B965}" dt="2024-12-05T16:11:30.840" v="61" actId="26606"/>
          <pc:sldLayoutMkLst>
            <pc:docMk/>
            <pc:sldMasterMk cId="1110488701" sldId="2147483648"/>
            <pc:sldLayoutMk cId="763215413" sldId="2147483658"/>
          </pc:sldLayoutMkLst>
        </pc:sldLayoutChg>
        <pc:sldLayoutChg chg="del">
          <pc:chgData name="Graat, T. (Thijmen)" userId="a50cc2c2-5896-4e96-9476-f7b834d70072" providerId="ADAL" clId="{A39EB9D3-F79C-42D0-A7F1-0F846C91B965}" dt="2024-12-05T16:11:30.840" v="61" actId="26606"/>
          <pc:sldLayoutMkLst>
            <pc:docMk/>
            <pc:sldMasterMk cId="1110488701" sldId="2147483648"/>
            <pc:sldLayoutMk cId="1987629816" sldId="2147483659"/>
          </pc:sldLayoutMkLst>
        </pc:sldLayoutChg>
      </pc:sldMasterChg>
      <pc:sldMasterChg chg="add replId addSldLayout">
        <pc:chgData name="Graat, T. (Thijmen)" userId="a50cc2c2-5896-4e96-9476-f7b834d70072" providerId="ADAL" clId="{A39EB9D3-F79C-42D0-A7F1-0F846C91B965}" dt="2024-12-05T16:11:30.840" v="61" actId="26606"/>
        <pc:sldMasterMkLst>
          <pc:docMk/>
          <pc:sldMasterMk cId="3016446378" sldId="2147483660"/>
        </pc:sldMasterMkLst>
        <pc:sldLayoutChg chg="add">
          <pc:chgData name="Graat, T. (Thijmen)" userId="a50cc2c2-5896-4e96-9476-f7b834d70072" providerId="ADAL" clId="{A39EB9D3-F79C-42D0-A7F1-0F846C91B965}" dt="2024-12-05T16:11:30.840" v="61" actId="26606"/>
          <pc:sldLayoutMkLst>
            <pc:docMk/>
            <pc:sldMasterMk cId="3016446378" sldId="2147483660"/>
            <pc:sldLayoutMk cId="717672208" sldId="2147483661"/>
          </pc:sldLayoutMkLst>
        </pc:sldLayoutChg>
        <pc:sldLayoutChg chg="add replId">
          <pc:chgData name="Graat, T. (Thijmen)" userId="a50cc2c2-5896-4e96-9476-f7b834d70072" providerId="ADAL" clId="{A39EB9D3-F79C-42D0-A7F1-0F846C91B965}" dt="2024-12-05T16:11:30.840" v="61" actId="26606"/>
          <pc:sldLayoutMkLst>
            <pc:docMk/>
            <pc:sldMasterMk cId="3016446378" sldId="2147483660"/>
            <pc:sldLayoutMk cId="182116969" sldId="2147483662"/>
          </pc:sldLayoutMkLst>
        </pc:sldLayoutChg>
        <pc:sldLayoutChg chg="add replId">
          <pc:chgData name="Graat, T. (Thijmen)" userId="a50cc2c2-5896-4e96-9476-f7b834d70072" providerId="ADAL" clId="{A39EB9D3-F79C-42D0-A7F1-0F846C91B965}" dt="2024-12-05T16:11:30.840" v="61" actId="26606"/>
          <pc:sldLayoutMkLst>
            <pc:docMk/>
            <pc:sldMasterMk cId="3016446378" sldId="2147483660"/>
            <pc:sldLayoutMk cId="449515601" sldId="2147483663"/>
          </pc:sldLayoutMkLst>
        </pc:sldLayoutChg>
        <pc:sldLayoutChg chg="add replId">
          <pc:chgData name="Graat, T. (Thijmen)" userId="a50cc2c2-5896-4e96-9476-f7b834d70072" providerId="ADAL" clId="{A39EB9D3-F79C-42D0-A7F1-0F846C91B965}" dt="2024-12-05T16:11:30.840" v="61" actId="26606"/>
          <pc:sldLayoutMkLst>
            <pc:docMk/>
            <pc:sldMasterMk cId="3016446378" sldId="2147483660"/>
            <pc:sldLayoutMk cId="4068258543" sldId="2147483664"/>
          </pc:sldLayoutMkLst>
        </pc:sldLayoutChg>
        <pc:sldLayoutChg chg="add replId">
          <pc:chgData name="Graat, T. (Thijmen)" userId="a50cc2c2-5896-4e96-9476-f7b834d70072" providerId="ADAL" clId="{A39EB9D3-F79C-42D0-A7F1-0F846C91B965}" dt="2024-12-05T16:11:30.840" v="61" actId="26606"/>
          <pc:sldLayoutMkLst>
            <pc:docMk/>
            <pc:sldMasterMk cId="3016446378" sldId="2147483660"/>
            <pc:sldLayoutMk cId="2276899300" sldId="2147483665"/>
          </pc:sldLayoutMkLst>
        </pc:sldLayoutChg>
        <pc:sldLayoutChg chg="add replId">
          <pc:chgData name="Graat, T. (Thijmen)" userId="a50cc2c2-5896-4e96-9476-f7b834d70072" providerId="ADAL" clId="{A39EB9D3-F79C-42D0-A7F1-0F846C91B965}" dt="2024-12-05T16:11:30.840" v="61" actId="26606"/>
          <pc:sldLayoutMkLst>
            <pc:docMk/>
            <pc:sldMasterMk cId="3016446378" sldId="2147483660"/>
            <pc:sldLayoutMk cId="2311478501" sldId="2147483666"/>
          </pc:sldLayoutMkLst>
        </pc:sldLayoutChg>
        <pc:sldLayoutChg chg="add replId">
          <pc:chgData name="Graat, T. (Thijmen)" userId="a50cc2c2-5896-4e96-9476-f7b834d70072" providerId="ADAL" clId="{A39EB9D3-F79C-42D0-A7F1-0F846C91B965}" dt="2024-12-05T16:11:30.840" v="61" actId="26606"/>
          <pc:sldLayoutMkLst>
            <pc:docMk/>
            <pc:sldMasterMk cId="3016446378" sldId="2147483660"/>
            <pc:sldLayoutMk cId="1971687634" sldId="2147483667"/>
          </pc:sldLayoutMkLst>
        </pc:sldLayoutChg>
        <pc:sldLayoutChg chg="add replId">
          <pc:chgData name="Graat, T. (Thijmen)" userId="a50cc2c2-5896-4e96-9476-f7b834d70072" providerId="ADAL" clId="{A39EB9D3-F79C-42D0-A7F1-0F846C91B965}" dt="2024-12-05T16:11:30.840" v="61" actId="26606"/>
          <pc:sldLayoutMkLst>
            <pc:docMk/>
            <pc:sldMasterMk cId="3016446378" sldId="2147483660"/>
            <pc:sldLayoutMk cId="3888279949" sldId="2147483668"/>
          </pc:sldLayoutMkLst>
        </pc:sldLayoutChg>
        <pc:sldLayoutChg chg="add replId">
          <pc:chgData name="Graat, T. (Thijmen)" userId="a50cc2c2-5896-4e96-9476-f7b834d70072" providerId="ADAL" clId="{A39EB9D3-F79C-42D0-A7F1-0F846C91B965}" dt="2024-12-05T16:11:30.840" v="61" actId="26606"/>
          <pc:sldLayoutMkLst>
            <pc:docMk/>
            <pc:sldMasterMk cId="3016446378" sldId="2147483660"/>
            <pc:sldLayoutMk cId="3008432859" sldId="2147483669"/>
          </pc:sldLayoutMkLst>
        </pc:sldLayoutChg>
        <pc:sldLayoutChg chg="add replId">
          <pc:chgData name="Graat, T. (Thijmen)" userId="a50cc2c2-5896-4e96-9476-f7b834d70072" providerId="ADAL" clId="{A39EB9D3-F79C-42D0-A7F1-0F846C91B965}" dt="2024-12-05T16:11:30.840" v="61" actId="26606"/>
          <pc:sldLayoutMkLst>
            <pc:docMk/>
            <pc:sldMasterMk cId="3016446378" sldId="2147483660"/>
            <pc:sldLayoutMk cId="4196224088" sldId="2147483670"/>
          </pc:sldLayoutMkLst>
        </pc:sldLayoutChg>
        <pc:sldLayoutChg chg="add replId">
          <pc:chgData name="Graat, T. (Thijmen)" userId="a50cc2c2-5896-4e96-9476-f7b834d70072" providerId="ADAL" clId="{A39EB9D3-F79C-42D0-A7F1-0F846C91B965}" dt="2024-12-05T16:11:30.840" v="61" actId="26606"/>
          <pc:sldLayoutMkLst>
            <pc:docMk/>
            <pc:sldMasterMk cId="3016446378" sldId="2147483660"/>
            <pc:sldLayoutMk cId="2118852699" sldId="2147483671"/>
          </pc:sldLayoutMkLst>
        </pc:sldLayoutChg>
      </pc:sldMaster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2908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46846" y="0"/>
            <a:ext cx="2942908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6A93FB8-4BD3-4F67-96C8-0E1FA4E30068}" type="datetimeFigureOut">
              <a:rPr lang="nl-NL" smtClean="0"/>
              <a:t>12-12-2024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417513" y="1239838"/>
            <a:ext cx="59563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79133" y="4776431"/>
            <a:ext cx="5433060" cy="390798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9427076"/>
            <a:ext cx="2942908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46846" y="9427076"/>
            <a:ext cx="2942908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1137D2C-CF01-42E3-81C7-DDEC5B40C26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908374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I don’t know if anyone is going </a:t>
            </a:r>
            <a:r>
              <a:rPr lang="nl-NL" dirty="0" err="1"/>
              <a:t>to</a:t>
            </a:r>
            <a:r>
              <a:rPr lang="nl-NL" dirty="0"/>
              <a:t> look at these. But </a:t>
            </a:r>
            <a:r>
              <a:rPr lang="nl-NL" dirty="0" err="1"/>
              <a:t>I’ll</a:t>
            </a:r>
            <a:r>
              <a:rPr lang="nl-NL" dirty="0"/>
              <a:t> use these small </a:t>
            </a:r>
            <a:r>
              <a:rPr lang="nl-NL" dirty="0" err="1"/>
              <a:t>text</a:t>
            </a:r>
            <a:r>
              <a:rPr lang="nl-NL" dirty="0"/>
              <a:t> fields as a cheat sheet during </a:t>
            </a:r>
            <a:r>
              <a:rPr lang="nl-NL" dirty="0" err="1"/>
              <a:t>my</a:t>
            </a:r>
            <a:r>
              <a:rPr lang="nl-NL" dirty="0"/>
              <a:t> </a:t>
            </a:r>
            <a:r>
              <a:rPr lang="nl-NL" dirty="0" err="1"/>
              <a:t>recordings</a:t>
            </a:r>
            <a:r>
              <a:rPr lang="nl-NL" dirty="0"/>
              <a:t>. And </a:t>
            </a:r>
            <a:r>
              <a:rPr lang="nl-NL" dirty="0" err="1"/>
              <a:t>probably</a:t>
            </a:r>
            <a:r>
              <a:rPr lang="nl-NL" dirty="0"/>
              <a:t> I’m </a:t>
            </a:r>
            <a:r>
              <a:rPr lang="nl-NL" dirty="0" err="1"/>
              <a:t>too</a:t>
            </a:r>
            <a:r>
              <a:rPr lang="nl-NL" dirty="0"/>
              <a:t> </a:t>
            </a:r>
            <a:r>
              <a:rPr lang="nl-NL" dirty="0" err="1"/>
              <a:t>lazy</a:t>
            </a:r>
            <a:r>
              <a:rPr lang="nl-NL" dirty="0"/>
              <a:t> </a:t>
            </a:r>
            <a:r>
              <a:rPr lang="nl-NL" dirty="0" err="1"/>
              <a:t>to</a:t>
            </a:r>
            <a:r>
              <a:rPr lang="nl-NL" dirty="0"/>
              <a:t> </a:t>
            </a:r>
            <a:r>
              <a:rPr lang="nl-NL" dirty="0" err="1"/>
              <a:t>remove</a:t>
            </a:r>
            <a:r>
              <a:rPr lang="nl-NL" dirty="0"/>
              <a:t> </a:t>
            </a:r>
            <a:r>
              <a:rPr lang="nl-NL" dirty="0" err="1"/>
              <a:t>them</a:t>
            </a:r>
            <a:r>
              <a:rPr lang="nl-NL" dirty="0"/>
              <a:t>. </a:t>
            </a:r>
          </a:p>
          <a:p>
            <a:r>
              <a:rPr lang="nl-NL" dirty="0" err="1"/>
              <a:t>So</a:t>
            </a:r>
            <a:r>
              <a:rPr lang="nl-NL" dirty="0"/>
              <a:t> if you </a:t>
            </a:r>
            <a:r>
              <a:rPr lang="nl-NL" dirty="0" err="1"/>
              <a:t>see</a:t>
            </a:r>
            <a:r>
              <a:rPr lang="nl-NL" dirty="0"/>
              <a:t> these </a:t>
            </a:r>
            <a:r>
              <a:rPr lang="nl-NL" dirty="0" err="1"/>
              <a:t>things</a:t>
            </a:r>
            <a:r>
              <a:rPr lang="nl-NL" dirty="0"/>
              <a:t> come by. </a:t>
            </a:r>
            <a:r>
              <a:rPr lang="nl-NL" dirty="0" err="1"/>
              <a:t>Enjoy</a:t>
            </a:r>
            <a:r>
              <a:rPr lang="nl-NL" dirty="0"/>
              <a:t> </a:t>
            </a:r>
            <a:r>
              <a:rPr lang="nl-NL" dirty="0" err="1"/>
              <a:t>my</a:t>
            </a:r>
            <a:r>
              <a:rPr lang="nl-NL" dirty="0"/>
              <a:t> personal </a:t>
            </a:r>
            <a:r>
              <a:rPr lang="nl-NL" dirty="0" err="1"/>
              <a:t>notes</a:t>
            </a:r>
            <a:r>
              <a:rPr lang="nl-NL" dirty="0"/>
              <a:t>, you can </a:t>
            </a:r>
            <a:r>
              <a:rPr lang="nl-NL" dirty="0" err="1"/>
              <a:t>read</a:t>
            </a:r>
            <a:r>
              <a:rPr lang="nl-NL" dirty="0"/>
              <a:t> </a:t>
            </a:r>
            <a:r>
              <a:rPr lang="nl-NL" dirty="0" err="1"/>
              <a:t>them</a:t>
            </a:r>
            <a:r>
              <a:rPr lang="nl-NL" dirty="0"/>
              <a:t>. But are </a:t>
            </a:r>
            <a:r>
              <a:rPr lang="nl-NL" dirty="0" err="1"/>
              <a:t>not</a:t>
            </a:r>
            <a:r>
              <a:rPr lang="nl-NL" dirty="0"/>
              <a:t> that interesting. 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1137D2C-CF01-42E3-81C7-DDEC5B40C26B}" type="slidenum">
              <a:rPr lang="nl-NL" smtClean="0"/>
              <a:t>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6748168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1137D2C-CF01-42E3-81C7-DDEC5B40C26B}" type="slidenum">
              <a:rPr lang="nl-NL" smtClean="0"/>
              <a:t>10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4071353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1137D2C-CF01-42E3-81C7-DDEC5B40C26B}" type="slidenum">
              <a:rPr lang="nl-NL" smtClean="0"/>
              <a:t>11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8746902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1137D2C-CF01-42E3-81C7-DDEC5B40C26B}" type="slidenum">
              <a:rPr lang="nl-NL" smtClean="0"/>
              <a:t>12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1353478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1137D2C-CF01-42E3-81C7-DDEC5B40C26B}" type="slidenum">
              <a:rPr lang="nl-NL" smtClean="0"/>
              <a:t>13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0201756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1137D2C-CF01-42E3-81C7-DDEC5B40C26B}" type="slidenum">
              <a:rPr lang="nl-NL" smtClean="0"/>
              <a:t>14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0861737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1137D2C-CF01-42E3-81C7-DDEC5B40C26B}" type="slidenum">
              <a:rPr lang="nl-NL" smtClean="0"/>
              <a:t>15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3497149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1137D2C-CF01-42E3-81C7-DDEC5B40C26B}" type="slidenum">
              <a:rPr lang="nl-NL" smtClean="0"/>
              <a:t>16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206531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1137D2C-CF01-42E3-81C7-DDEC5B40C26B}" type="slidenum">
              <a:rPr lang="nl-NL" smtClean="0"/>
              <a:t>17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5609197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1137D2C-CF01-42E3-81C7-DDEC5B40C26B}" type="slidenum">
              <a:rPr lang="nl-NL" smtClean="0"/>
              <a:t>18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9462536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1137D2C-CF01-42E3-81C7-DDEC5B40C26B}" type="slidenum">
              <a:rPr lang="nl-NL" smtClean="0"/>
              <a:t>19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2797012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Also small disclaimer that I’m </a:t>
            </a:r>
            <a:r>
              <a:rPr lang="nl-NL" dirty="0" err="1"/>
              <a:t>not</a:t>
            </a:r>
            <a:r>
              <a:rPr lang="nl-NL" dirty="0"/>
              <a:t> a teacher, nor </a:t>
            </a:r>
            <a:r>
              <a:rPr lang="nl-NL" dirty="0" err="1"/>
              <a:t>am</a:t>
            </a:r>
            <a:r>
              <a:rPr lang="nl-NL" dirty="0"/>
              <a:t> I </a:t>
            </a:r>
            <a:r>
              <a:rPr lang="nl-NL" dirty="0" err="1"/>
              <a:t>experienced</a:t>
            </a:r>
            <a:r>
              <a:rPr lang="nl-NL" dirty="0"/>
              <a:t>. I </a:t>
            </a:r>
            <a:r>
              <a:rPr lang="nl-NL" dirty="0" err="1"/>
              <a:t>finished</a:t>
            </a:r>
            <a:r>
              <a:rPr lang="nl-NL" dirty="0"/>
              <a:t> </a:t>
            </a:r>
            <a:r>
              <a:rPr lang="nl-NL" dirty="0" err="1"/>
              <a:t>the</a:t>
            </a:r>
            <a:r>
              <a:rPr lang="nl-NL" dirty="0"/>
              <a:t> course and now I </a:t>
            </a:r>
            <a:r>
              <a:rPr lang="nl-NL" dirty="0" err="1"/>
              <a:t>just</a:t>
            </a:r>
            <a:r>
              <a:rPr lang="nl-NL" dirty="0"/>
              <a:t> want </a:t>
            </a:r>
            <a:r>
              <a:rPr lang="nl-NL" dirty="0" err="1"/>
              <a:t>to</a:t>
            </a:r>
            <a:r>
              <a:rPr lang="nl-NL" dirty="0"/>
              <a:t> give a </a:t>
            </a:r>
            <a:r>
              <a:rPr lang="nl-NL" dirty="0" err="1"/>
              <a:t>guiding</a:t>
            </a:r>
            <a:r>
              <a:rPr lang="nl-NL" dirty="0"/>
              <a:t> hand </a:t>
            </a:r>
            <a:r>
              <a:rPr lang="nl-NL" dirty="0" err="1"/>
              <a:t>to</a:t>
            </a:r>
            <a:r>
              <a:rPr lang="nl-NL" dirty="0"/>
              <a:t> </a:t>
            </a:r>
            <a:r>
              <a:rPr lang="nl-NL" dirty="0" err="1"/>
              <a:t>some</a:t>
            </a:r>
            <a:r>
              <a:rPr lang="nl-NL" dirty="0"/>
              <a:t> of you.</a:t>
            </a:r>
          </a:p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1137D2C-CF01-42E3-81C7-DDEC5B40C26B}" type="slidenum">
              <a:rPr lang="nl-NL" smtClean="0"/>
              <a:t>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3525662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1137D2C-CF01-42E3-81C7-DDEC5B40C26B}" type="slidenum">
              <a:rPr lang="nl-NL" smtClean="0"/>
              <a:t>20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7215468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1137D2C-CF01-42E3-81C7-DDEC5B40C26B}" type="slidenum">
              <a:rPr lang="nl-NL" smtClean="0"/>
              <a:t>21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1970050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1137D2C-CF01-42E3-81C7-DDEC5B40C26B}" type="slidenum">
              <a:rPr lang="nl-NL" smtClean="0"/>
              <a:t>22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50368488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1137D2C-CF01-42E3-81C7-DDEC5B40C26B}" type="slidenum">
              <a:rPr lang="nl-NL" smtClean="0"/>
              <a:t>23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06620162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1137D2C-CF01-42E3-81C7-DDEC5B40C26B}" type="slidenum">
              <a:rPr lang="nl-NL" smtClean="0"/>
              <a:t>24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2063665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1137D2C-CF01-42E3-81C7-DDEC5B40C26B}" type="slidenum">
              <a:rPr lang="nl-NL" smtClean="0"/>
              <a:t>25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97001230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1137D2C-CF01-42E3-81C7-DDEC5B40C26B}" type="slidenum">
              <a:rPr lang="nl-NL" smtClean="0"/>
              <a:t>26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1226823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1137D2C-CF01-42E3-81C7-DDEC5B40C26B}" type="slidenum">
              <a:rPr lang="nl-NL" smtClean="0"/>
              <a:t>27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92629597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1137D2C-CF01-42E3-81C7-DDEC5B40C26B}" type="slidenum">
              <a:rPr lang="nl-NL" smtClean="0"/>
              <a:t>28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52568443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1137D2C-CF01-42E3-81C7-DDEC5B40C26B}" type="slidenum">
              <a:rPr lang="nl-NL" smtClean="0"/>
              <a:t>29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8090600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1137D2C-CF01-42E3-81C7-DDEC5B40C26B}" type="slidenum">
              <a:rPr lang="nl-NL" smtClean="0"/>
              <a:t>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31067009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1137D2C-CF01-42E3-81C7-DDEC5B40C26B}" type="slidenum">
              <a:rPr lang="nl-NL" smtClean="0"/>
              <a:t>30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42286662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1137D2C-CF01-42E3-81C7-DDEC5B40C26B}" type="slidenum">
              <a:rPr lang="nl-NL" smtClean="0"/>
              <a:t>31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85773350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1137D2C-CF01-42E3-81C7-DDEC5B40C26B}" type="slidenum">
              <a:rPr lang="nl-NL" smtClean="0"/>
              <a:t>32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81668908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1137D2C-CF01-42E3-81C7-DDEC5B40C26B}" type="slidenum">
              <a:rPr lang="nl-NL" smtClean="0"/>
              <a:t>33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40488714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1137D2C-CF01-42E3-81C7-DDEC5B40C26B}" type="slidenum">
              <a:rPr lang="nl-NL" smtClean="0"/>
              <a:t>34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29740061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1137D2C-CF01-42E3-81C7-DDEC5B40C26B}" type="slidenum">
              <a:rPr lang="nl-NL" smtClean="0"/>
              <a:t>35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42736118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1137D2C-CF01-42E3-81C7-DDEC5B40C26B}" type="slidenum">
              <a:rPr lang="nl-NL" smtClean="0"/>
              <a:t>36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42012099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1137D2C-CF01-42E3-81C7-DDEC5B40C26B}" type="slidenum">
              <a:rPr lang="nl-NL" smtClean="0"/>
              <a:t>37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21395462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1137D2C-CF01-42E3-81C7-DDEC5B40C26B}" type="slidenum">
              <a:rPr lang="nl-NL" smtClean="0"/>
              <a:t>38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37080904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1137D2C-CF01-42E3-81C7-DDEC5B40C26B}" type="slidenum">
              <a:rPr lang="nl-NL" smtClean="0"/>
              <a:t>39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7566669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1137D2C-CF01-42E3-81C7-DDEC5B40C26B}" type="slidenum">
              <a:rPr lang="nl-NL" smtClean="0"/>
              <a:t>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76014683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1137D2C-CF01-42E3-81C7-DDEC5B40C26B}" type="slidenum">
              <a:rPr lang="nl-NL" smtClean="0"/>
              <a:t>40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43501463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1137D2C-CF01-42E3-81C7-DDEC5B40C26B}" type="slidenum">
              <a:rPr lang="nl-NL" smtClean="0"/>
              <a:t>41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36325705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1137D2C-CF01-42E3-81C7-DDEC5B40C26B}" type="slidenum">
              <a:rPr lang="nl-NL" smtClean="0"/>
              <a:t>42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49079296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1137D2C-CF01-42E3-81C7-DDEC5B40C26B}" type="slidenum">
              <a:rPr lang="nl-NL" smtClean="0"/>
              <a:t>43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70946119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1137D2C-CF01-42E3-81C7-DDEC5B40C26B}" type="slidenum">
              <a:rPr lang="nl-NL" smtClean="0"/>
              <a:t>44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62607768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1137D2C-CF01-42E3-81C7-DDEC5B40C26B}" type="slidenum">
              <a:rPr lang="nl-NL" smtClean="0"/>
              <a:t>45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08846400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1137D2C-CF01-42E3-81C7-DDEC5B40C26B}" type="slidenum">
              <a:rPr lang="nl-NL" smtClean="0"/>
              <a:t>46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25679019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1137D2C-CF01-42E3-81C7-DDEC5B40C26B}" type="slidenum">
              <a:rPr lang="nl-NL" smtClean="0"/>
              <a:t>47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98027086"/>
      </p:ext>
    </p:extLst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1137D2C-CF01-42E3-81C7-DDEC5B40C26B}" type="slidenum">
              <a:rPr lang="nl-NL" smtClean="0"/>
              <a:t>48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29545284"/>
      </p:ext>
    </p:extLst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1137D2C-CF01-42E3-81C7-DDEC5B40C26B}" type="slidenum">
              <a:rPr lang="nl-NL" smtClean="0"/>
              <a:t>49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2091129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1137D2C-CF01-42E3-81C7-DDEC5B40C26B}" type="slidenum">
              <a:rPr lang="nl-NL" smtClean="0"/>
              <a:t>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56824899"/>
      </p:ext>
    </p:extLst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1137D2C-CF01-42E3-81C7-DDEC5B40C26B}" type="slidenum">
              <a:rPr lang="nl-NL" smtClean="0"/>
              <a:t>50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923812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l-NL" dirty="0"/>
              <a:t>Object example: </a:t>
            </a:r>
            <a:r>
              <a:rPr lang="nl-NL" dirty="0" err="1"/>
              <a:t>Rubiks</a:t>
            </a:r>
            <a:r>
              <a:rPr lang="nl-NL" dirty="0"/>
              <a:t> </a:t>
            </a:r>
            <a:r>
              <a:rPr lang="nl-NL" dirty="0" err="1"/>
              <a:t>cube</a:t>
            </a:r>
            <a:endParaRPr lang="nl-NL" dirty="0"/>
          </a:p>
          <a:p>
            <a:pPr marL="171450" indent="-171450">
              <a:buFontTx/>
              <a:buChar char="-"/>
            </a:pPr>
            <a:r>
              <a:rPr lang="nl-NL" dirty="0" err="1"/>
              <a:t>method</a:t>
            </a:r>
            <a:r>
              <a:rPr lang="nl-NL" dirty="0"/>
              <a:t>: turn top </a:t>
            </a:r>
            <a:r>
              <a:rPr lang="nl-NL" dirty="0" err="1"/>
              <a:t>row</a:t>
            </a:r>
            <a:r>
              <a:rPr lang="nl-NL" dirty="0"/>
              <a:t> </a:t>
            </a:r>
            <a:r>
              <a:rPr lang="nl-NL" dirty="0" err="1"/>
              <a:t>left</a:t>
            </a:r>
            <a:endParaRPr lang="nl-NL" dirty="0"/>
          </a:p>
          <a:p>
            <a:pPr marL="171450" indent="-171450">
              <a:buFontTx/>
              <a:buChar char="-"/>
            </a:pPr>
            <a:r>
              <a:rPr lang="nl-NL" dirty="0"/>
              <a:t>State: </a:t>
            </a:r>
            <a:r>
              <a:rPr lang="nl-NL" dirty="0" err="1"/>
              <a:t>bool</a:t>
            </a:r>
            <a:r>
              <a:rPr lang="nl-NL" dirty="0"/>
              <a:t> </a:t>
            </a:r>
            <a:r>
              <a:rPr lang="nl-NL" dirty="0" err="1"/>
              <a:t>isSolved</a:t>
            </a:r>
            <a:r>
              <a:rPr lang="nl-NL" dirty="0"/>
              <a:t> = </a:t>
            </a:r>
            <a:r>
              <a:rPr lang="nl-NL" dirty="0" err="1"/>
              <a:t>false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1137D2C-CF01-42E3-81C7-DDEC5B40C26B}" type="slidenum">
              <a:rPr lang="nl-NL" smtClean="0"/>
              <a:t>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1625629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1137D2C-CF01-42E3-81C7-DDEC5B40C26B}" type="slidenum">
              <a:rPr lang="nl-NL" smtClean="0"/>
              <a:t>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92412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1137D2C-CF01-42E3-81C7-DDEC5B40C26B}" type="slidenum">
              <a:rPr lang="nl-NL" smtClean="0"/>
              <a:t>8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4143303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nl-NL" dirty="0"/>
              <a:t>Install JDK</a:t>
            </a:r>
          </a:p>
          <a:p>
            <a:pPr marL="171450" indent="-171450">
              <a:buFontTx/>
              <a:buChar char="-"/>
            </a:pPr>
            <a:r>
              <a:rPr lang="nl-NL" dirty="0" err="1"/>
              <a:t>Restart</a:t>
            </a:r>
            <a:r>
              <a:rPr lang="nl-NL" dirty="0"/>
              <a:t> PC</a:t>
            </a:r>
          </a:p>
          <a:p>
            <a:pPr marL="171450" indent="-171450">
              <a:buFontTx/>
              <a:buChar char="-"/>
            </a:pPr>
            <a:r>
              <a:rPr lang="nl-NL" dirty="0"/>
              <a:t>Windows: Check if </a:t>
            </a:r>
            <a:r>
              <a:rPr lang="nl-NL" dirty="0" err="1"/>
              <a:t>its</a:t>
            </a:r>
            <a:r>
              <a:rPr lang="nl-NL" dirty="0"/>
              <a:t> in path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1137D2C-CF01-42E3-81C7-DDEC5B40C26B}" type="slidenum">
              <a:rPr lang="nl-NL" smtClean="0"/>
              <a:t>9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327589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748618E9-EE2D-4864-9EEE-58939BD4FBB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-6214" y="-1"/>
            <a:ext cx="12214827" cy="6858000"/>
            <a:chOff x="-6214" y="-1"/>
            <a:chExt cx="12214827" cy="6858000"/>
          </a:xfrm>
        </p:grpSpPr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317D1EC0-23FF-4FC8-B22D-E34878EAA4CC}"/>
                </a:ext>
              </a:extLst>
            </p:cNvPr>
            <p:cNvCxnSpPr>
              <a:cxnSpLocks/>
            </p:cNvCxnSpPr>
            <p:nvPr/>
          </p:nvCxnSpPr>
          <p:spPr>
            <a:xfrm>
              <a:off x="-6214" y="6686283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5AB929A7-258C-4469-AAB4-A67D713F7A80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DA635CDB-2D00-49D5-B26E-0694A25000C7}"/>
                </a:ext>
              </a:extLst>
            </p:cNvPr>
            <p:cNvCxnSpPr>
              <a:cxnSpLocks/>
            </p:cNvCxnSpPr>
            <p:nvPr/>
          </p:nvCxnSpPr>
          <p:spPr>
            <a:xfrm>
              <a:off x="11993258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B4288D7A-F857-418D-92F2-368E841B9F27}"/>
                </a:ext>
              </a:extLst>
            </p:cNvPr>
            <p:cNvCxnSpPr>
              <a:cxnSpLocks/>
            </p:cNvCxnSpPr>
            <p:nvPr/>
          </p:nvCxnSpPr>
          <p:spPr>
            <a:xfrm>
              <a:off x="192528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F1084F50-7F3C-4A4A-877E-FFD9EC7CD88B}"/>
                </a:ext>
              </a:extLst>
            </p:cNvPr>
            <p:cNvCxnSpPr>
              <a:cxnSpLocks/>
            </p:cNvCxnSpPr>
            <p:nvPr/>
          </p:nvCxnSpPr>
          <p:spPr>
            <a:xfrm>
              <a:off x="1175922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331E64C1-F4C0-4A94-B319-BB1A0A2450B5}"/>
                </a:ext>
              </a:extLst>
            </p:cNvPr>
            <p:cNvCxnSpPr>
              <a:cxnSpLocks/>
            </p:cNvCxnSpPr>
            <p:nvPr/>
          </p:nvCxnSpPr>
          <p:spPr>
            <a:xfrm>
              <a:off x="2159316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363D8374-8052-417F-AB69-B97EAC43D513}"/>
                </a:ext>
              </a:extLst>
            </p:cNvPr>
            <p:cNvCxnSpPr>
              <a:cxnSpLocks/>
            </p:cNvCxnSpPr>
            <p:nvPr/>
          </p:nvCxnSpPr>
          <p:spPr>
            <a:xfrm>
              <a:off x="3142710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C7750734-4D51-4019-A003-38A3DE49B434}"/>
                </a:ext>
              </a:extLst>
            </p:cNvPr>
            <p:cNvCxnSpPr>
              <a:cxnSpLocks/>
            </p:cNvCxnSpPr>
            <p:nvPr/>
          </p:nvCxnSpPr>
          <p:spPr>
            <a:xfrm>
              <a:off x="4126104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71B693D1-DBA2-4D3B-9B37-D9EE8C4112F4}"/>
                </a:ext>
              </a:extLst>
            </p:cNvPr>
            <p:cNvCxnSpPr>
              <a:cxnSpLocks/>
            </p:cNvCxnSpPr>
            <p:nvPr/>
          </p:nvCxnSpPr>
          <p:spPr>
            <a:xfrm>
              <a:off x="5109498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1BCD3EA8-E4C0-4AF6-817F-F9F29157A499}"/>
                </a:ext>
              </a:extLst>
            </p:cNvPr>
            <p:cNvCxnSpPr>
              <a:cxnSpLocks/>
            </p:cNvCxnSpPr>
            <p:nvPr/>
          </p:nvCxnSpPr>
          <p:spPr>
            <a:xfrm>
              <a:off x="6092892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7A170FB3-B397-4AC9-85FD-65388F26D90A}"/>
                </a:ext>
              </a:extLst>
            </p:cNvPr>
            <p:cNvCxnSpPr>
              <a:cxnSpLocks/>
            </p:cNvCxnSpPr>
            <p:nvPr/>
          </p:nvCxnSpPr>
          <p:spPr>
            <a:xfrm>
              <a:off x="7076286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BE5EC0B9-49C7-4777-AEC5-B5EF8DE40498}"/>
                </a:ext>
              </a:extLst>
            </p:cNvPr>
            <p:cNvCxnSpPr>
              <a:cxnSpLocks/>
            </p:cNvCxnSpPr>
            <p:nvPr/>
          </p:nvCxnSpPr>
          <p:spPr>
            <a:xfrm>
              <a:off x="8059680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7902048B-30F7-4434-87A5-140F9BB4BEB1}"/>
                </a:ext>
              </a:extLst>
            </p:cNvPr>
            <p:cNvCxnSpPr>
              <a:cxnSpLocks/>
            </p:cNvCxnSpPr>
            <p:nvPr/>
          </p:nvCxnSpPr>
          <p:spPr>
            <a:xfrm>
              <a:off x="9043074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0500A6E2-A41C-4751-8A4E-9A0C5718D930}"/>
                </a:ext>
              </a:extLst>
            </p:cNvPr>
            <p:cNvCxnSpPr>
              <a:cxnSpLocks/>
            </p:cNvCxnSpPr>
            <p:nvPr/>
          </p:nvCxnSpPr>
          <p:spPr>
            <a:xfrm>
              <a:off x="10026468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FC259517-7BE7-45F9-81C0-3A6362BF143C}"/>
                </a:ext>
              </a:extLst>
            </p:cNvPr>
            <p:cNvCxnSpPr>
              <a:cxnSpLocks/>
            </p:cNvCxnSpPr>
            <p:nvPr/>
          </p:nvCxnSpPr>
          <p:spPr>
            <a:xfrm>
              <a:off x="11009862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90652F56-7B71-42B2-AB68-22204A6DF177}"/>
                </a:ext>
              </a:extLst>
            </p:cNvPr>
            <p:cNvCxnSpPr>
              <a:cxnSpLocks/>
            </p:cNvCxnSpPr>
            <p:nvPr/>
          </p:nvCxnSpPr>
          <p:spPr>
            <a:xfrm>
              <a:off x="12185786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1059830E-1C3D-4D42-8789-524971CB4657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171716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B53325A7-86D3-4B52-A7E3-ADDF408B4067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714597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6D53F46F-EC12-484C-A4E7-791E57687AC1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1257478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464ED9CA-8950-47B8-A9ED-22B45CE15FBC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1800359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E4429F7B-9FD7-438F-8ECA-3FCAD0061805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2343240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0C558100-D455-4B41-890C-BCC898B2D165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2886121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F2886397-398A-4318-BE16-2CBAC1902F9E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3429002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7D32A3A6-CE6E-4ABD-8522-2C8DC88C070E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3971883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F9014C09-5B84-4798-8BDE-C80D76E67B8E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4514764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2A29EB9E-ED9D-4C69-8A26-9A7A0A830569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5057645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AA2899F9-1795-416F-8F3D-26EEB684DB6A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5600526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E3043474-8625-495C-BD06-3627FD286C55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6857999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D432CE47-7631-408E-8DDC-79EE378B707B}"/>
                </a:ext>
              </a:extLst>
            </p:cNvPr>
            <p:cNvCxnSpPr>
              <a:cxnSpLocks/>
            </p:cNvCxnSpPr>
            <p:nvPr/>
          </p:nvCxnSpPr>
          <p:spPr>
            <a:xfrm>
              <a:off x="16613" y="6143407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B2C8832D-8B8D-4036-B913-2D363143274B}"/>
                </a:ext>
              </a:extLst>
            </p:cNvPr>
            <p:cNvCxnSpPr>
              <a:cxnSpLocks/>
            </p:cNvCxnSpPr>
            <p:nvPr/>
          </p:nvCxnSpPr>
          <p:spPr>
            <a:xfrm>
              <a:off x="684225" y="171716"/>
              <a:ext cx="0" cy="6511464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1CCEFEAF-E87B-4FF2-A947-94CABAA0610D}"/>
                </a:ext>
              </a:extLst>
            </p:cNvPr>
            <p:cNvCxnSpPr>
              <a:cxnSpLocks/>
            </p:cNvCxnSpPr>
            <p:nvPr/>
          </p:nvCxnSpPr>
          <p:spPr>
            <a:xfrm>
              <a:off x="11508412" y="173267"/>
              <a:ext cx="0" cy="6511464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343A7CD3-94E1-42A9-BAB7-2AFCD9FCBD1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91078" y="722903"/>
            <a:ext cx="10495904" cy="2460770"/>
          </a:xfrm>
        </p:spPr>
        <p:txBody>
          <a:bodyPr anchor="b">
            <a:normAutofit/>
          </a:bodyPr>
          <a:lstStyle>
            <a:lvl1pPr algn="l"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467609B-8FD3-4FF7-8EBC-6619CA868B3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91078" y="3428997"/>
            <a:ext cx="10495904" cy="2306639"/>
          </a:xfrm>
        </p:spPr>
        <p:txBody>
          <a:bodyPr/>
          <a:lstStyle>
            <a:lvl1pPr marL="0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39" name="Right Triangle 38">
            <a:extLst>
              <a:ext uri="{FF2B5EF4-FFF2-40B4-BE49-F238E27FC236}">
                <a16:creationId xmlns:a16="http://schemas.microsoft.com/office/drawing/2014/main" id="{2437C4A8-8E3A-4ADA-93B9-64737CE1AB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 rot="13500000">
            <a:off x="-281093" y="2607907"/>
            <a:ext cx="568289" cy="568289"/>
          </a:xfrm>
          <a:prstGeom prst="rtTriangle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CC7A76F-3401-4F50-AE85-8F2AA247B9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2BA41-EC5B-4197-BCC8-0FD2E523CD7A}" type="datetimeFigureOut">
              <a:rPr lang="en-US" smtClean="0"/>
              <a:t>12/12/2024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EF02E50-D34E-4DD4-8B3B-55D08F25F5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91078" y="236364"/>
            <a:ext cx="4114800" cy="417126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7B53B71-D2FA-4DDC-9C9C-E26F7B591A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15108C-154A-4A5A-9C05-91A49A422BA7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8526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9BD70F-ACE4-4595-845E-2296BDF83B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6978CD9-E0B5-4B48-8366-91E6D22C9FB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2FAF4B4-44D3-4E29-B235-A1B8682077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2BA41-EC5B-4197-BCC8-0FD2E523CD7A}" type="datetimeFigureOut">
              <a:rPr lang="en-US" smtClean="0"/>
              <a:t>12/12/2024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D7BA37-9639-480E-84AB-EA277225CA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2BFC658-154E-48DE-AD31-813E5170C9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15108C-154A-4A5A-9C05-91A49A422BA7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1169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65405209-5179-4359-91ED-1B1A46619A9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-6214" y="-1"/>
            <a:ext cx="12214827" cy="6858000"/>
            <a:chOff x="-6214" y="-1"/>
            <a:chExt cx="12214827" cy="6858000"/>
          </a:xfrm>
        </p:grpSpPr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0E32344F-3BE0-4CE8-B1BD-9ABD425E1C0D}"/>
                </a:ext>
              </a:extLst>
            </p:cNvPr>
            <p:cNvCxnSpPr>
              <a:cxnSpLocks/>
            </p:cNvCxnSpPr>
            <p:nvPr/>
          </p:nvCxnSpPr>
          <p:spPr>
            <a:xfrm>
              <a:off x="-6214" y="6686283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599DE306-F4FB-4730-A066-ADF38D739563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CCB32885-303F-477F-A081-27425944F230}"/>
                </a:ext>
              </a:extLst>
            </p:cNvPr>
            <p:cNvCxnSpPr>
              <a:cxnSpLocks/>
            </p:cNvCxnSpPr>
            <p:nvPr/>
          </p:nvCxnSpPr>
          <p:spPr>
            <a:xfrm>
              <a:off x="11993258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260C0C0B-4CD0-467D-A382-2B2415102C48}"/>
                </a:ext>
              </a:extLst>
            </p:cNvPr>
            <p:cNvCxnSpPr>
              <a:cxnSpLocks/>
            </p:cNvCxnSpPr>
            <p:nvPr/>
          </p:nvCxnSpPr>
          <p:spPr>
            <a:xfrm>
              <a:off x="192528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5788DF0F-327F-43A5-AB71-3D32053D83CA}"/>
                </a:ext>
              </a:extLst>
            </p:cNvPr>
            <p:cNvCxnSpPr>
              <a:cxnSpLocks/>
            </p:cNvCxnSpPr>
            <p:nvPr/>
          </p:nvCxnSpPr>
          <p:spPr>
            <a:xfrm>
              <a:off x="1175922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298A0902-2662-4911-A532-AA6310861479}"/>
                </a:ext>
              </a:extLst>
            </p:cNvPr>
            <p:cNvCxnSpPr>
              <a:cxnSpLocks/>
            </p:cNvCxnSpPr>
            <p:nvPr/>
          </p:nvCxnSpPr>
          <p:spPr>
            <a:xfrm>
              <a:off x="2159316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4ABDA4F7-23F4-46D1-8B7E-A21DD84083E1}"/>
                </a:ext>
              </a:extLst>
            </p:cNvPr>
            <p:cNvCxnSpPr>
              <a:cxnSpLocks/>
            </p:cNvCxnSpPr>
            <p:nvPr/>
          </p:nvCxnSpPr>
          <p:spPr>
            <a:xfrm>
              <a:off x="3142710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D7FC9FC2-8808-438E-8FFB-5FE416BFB5C8}"/>
                </a:ext>
              </a:extLst>
            </p:cNvPr>
            <p:cNvCxnSpPr>
              <a:cxnSpLocks/>
            </p:cNvCxnSpPr>
            <p:nvPr/>
          </p:nvCxnSpPr>
          <p:spPr>
            <a:xfrm>
              <a:off x="4126104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204694E5-71F9-4210-9BE8-FC12CC177BD3}"/>
                </a:ext>
              </a:extLst>
            </p:cNvPr>
            <p:cNvCxnSpPr>
              <a:cxnSpLocks/>
            </p:cNvCxnSpPr>
            <p:nvPr/>
          </p:nvCxnSpPr>
          <p:spPr>
            <a:xfrm>
              <a:off x="5109498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0B37E805-A7E5-4906-B0C5-1373F3DA9628}"/>
                </a:ext>
              </a:extLst>
            </p:cNvPr>
            <p:cNvCxnSpPr>
              <a:cxnSpLocks/>
            </p:cNvCxnSpPr>
            <p:nvPr/>
          </p:nvCxnSpPr>
          <p:spPr>
            <a:xfrm>
              <a:off x="6092892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7A4CD964-FBD6-41AB-8A02-9509A2BAC11F}"/>
                </a:ext>
              </a:extLst>
            </p:cNvPr>
            <p:cNvCxnSpPr>
              <a:cxnSpLocks/>
            </p:cNvCxnSpPr>
            <p:nvPr/>
          </p:nvCxnSpPr>
          <p:spPr>
            <a:xfrm>
              <a:off x="7076286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E9CD7FF8-E827-4E0A-BCE2-CCB34EDAC0FC}"/>
                </a:ext>
              </a:extLst>
            </p:cNvPr>
            <p:cNvCxnSpPr>
              <a:cxnSpLocks/>
            </p:cNvCxnSpPr>
            <p:nvPr/>
          </p:nvCxnSpPr>
          <p:spPr>
            <a:xfrm>
              <a:off x="8059680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5C4AD6BB-F1EE-4FB8-96E8-6890447800EC}"/>
                </a:ext>
              </a:extLst>
            </p:cNvPr>
            <p:cNvCxnSpPr>
              <a:cxnSpLocks/>
            </p:cNvCxnSpPr>
            <p:nvPr/>
          </p:nvCxnSpPr>
          <p:spPr>
            <a:xfrm>
              <a:off x="9043074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FE935057-E0A3-4DAE-B9C8-6E818D7A7205}"/>
                </a:ext>
              </a:extLst>
            </p:cNvPr>
            <p:cNvCxnSpPr>
              <a:cxnSpLocks/>
            </p:cNvCxnSpPr>
            <p:nvPr/>
          </p:nvCxnSpPr>
          <p:spPr>
            <a:xfrm>
              <a:off x="10026468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308DDF69-1C14-453C-BC3A-37D3FE69DFC7}"/>
                </a:ext>
              </a:extLst>
            </p:cNvPr>
            <p:cNvCxnSpPr>
              <a:cxnSpLocks/>
            </p:cNvCxnSpPr>
            <p:nvPr/>
          </p:nvCxnSpPr>
          <p:spPr>
            <a:xfrm>
              <a:off x="11009862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E6C26D82-15BA-4B2E-A42D-2ECA8012D307}"/>
                </a:ext>
              </a:extLst>
            </p:cNvPr>
            <p:cNvCxnSpPr>
              <a:cxnSpLocks/>
            </p:cNvCxnSpPr>
            <p:nvPr/>
          </p:nvCxnSpPr>
          <p:spPr>
            <a:xfrm>
              <a:off x="12185786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D7F73B67-E5E9-4000-91DA-034B2127EFD2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171716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EAFAC1B5-F0DD-4FC0-B4C9-77CB29DF4425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714597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D9ACB3DB-54B2-4CEE-A791-C6FC6C758DAE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1257478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68324004-1030-47D9-B817-425FF6ECCECC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1800359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1AA001C4-81AB-4FA6-ADAA-C8618056353B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2343240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8D1DAD34-7844-4F16-9874-F51F2A23B9EA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2886121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77DCBC6D-1BDA-4CB1-A3EC-59F240C8FA19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3429002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E5B3C1A0-58E7-47E4-831B-CF3EE21D1E90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3971883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08A09FAA-E123-4FE4-B67A-9EBDE1A3130F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4514764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5317B7C6-C816-4A58-B184-135E4FD19F55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5057645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24D22ABB-4CE8-47DC-80BF-39B3E4CF7048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5600526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3A17DE37-A292-4031-AF42-CDB00A13EE76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6857999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B73EF673-CB75-435F-9BF3-7594EC3ADF8F}"/>
                </a:ext>
              </a:extLst>
            </p:cNvPr>
            <p:cNvCxnSpPr>
              <a:cxnSpLocks/>
            </p:cNvCxnSpPr>
            <p:nvPr/>
          </p:nvCxnSpPr>
          <p:spPr>
            <a:xfrm>
              <a:off x="16613" y="6143407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D35F4581-15F6-47EE-87D0-1132A093DBA5}"/>
                </a:ext>
              </a:extLst>
            </p:cNvPr>
            <p:cNvCxnSpPr>
              <a:cxnSpLocks/>
            </p:cNvCxnSpPr>
            <p:nvPr/>
          </p:nvCxnSpPr>
          <p:spPr>
            <a:xfrm>
              <a:off x="684225" y="171716"/>
              <a:ext cx="0" cy="6511464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565CF984-F5BD-45C4-9A12-B02DB4F044E1}"/>
                </a:ext>
              </a:extLst>
            </p:cNvPr>
            <p:cNvCxnSpPr>
              <a:cxnSpLocks/>
            </p:cNvCxnSpPr>
            <p:nvPr/>
          </p:nvCxnSpPr>
          <p:spPr>
            <a:xfrm>
              <a:off x="11508412" y="173267"/>
              <a:ext cx="0" cy="6511464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9" name="Right Triangle 38">
            <a:extLst>
              <a:ext uri="{FF2B5EF4-FFF2-40B4-BE49-F238E27FC236}">
                <a16:creationId xmlns:a16="http://schemas.microsoft.com/office/drawing/2014/main" id="{ACE66A86-8455-497B-9CA4-F460A19E5FB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 rot="18900000">
            <a:off x="7770390" y="-287370"/>
            <a:ext cx="568289" cy="568289"/>
          </a:xfrm>
          <a:prstGeom prst="rtTriangle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" name="Vertical Title 1">
            <a:extLst>
              <a:ext uri="{FF2B5EF4-FFF2-40B4-BE49-F238E27FC236}">
                <a16:creationId xmlns:a16="http://schemas.microsoft.com/office/drawing/2014/main" id="{5868C62B-71EF-4824-9EE8-6CAE1798423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7707774" y="715616"/>
            <a:ext cx="3295876" cy="502659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243E4C8-4AA9-49D7-BF71-1AB5F2CFE1F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83588" y="715616"/>
            <a:ext cx="6770448" cy="502659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97898B3-014E-440B-BA4E-1063392128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2BA41-EC5B-4197-BCC8-0FD2E523CD7A}" type="datetimeFigureOut">
              <a:rPr lang="en-US" smtClean="0"/>
              <a:t>12/12/2024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1C22643-CE63-4C3E-B437-5A1A5EF911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DD1CE5E-160A-4B37-94E2-3D9DC75BFF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15108C-154A-4A5A-9C05-91A49A422BA7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76722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0D8D6B-70A2-430A-9F5D-DA093D8C16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94A2845-6CA6-4745-A951-25B8D5319D8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A049424-7A20-4BA1-9F60-671A5DBB3B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2BA41-EC5B-4197-BCC8-0FD2E523CD7A}" type="datetimeFigureOut">
              <a:rPr lang="en-US" smtClean="0"/>
              <a:t>12/12/2024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F1BD2B2-E17F-402E-8EA3-5C7C1118A8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0D23070-8658-4AC0-B2A3-4BE605A840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15108C-154A-4A5A-9C05-91A49A422BA7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62240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A69DB7AC-F7D7-430A-A2A7-CD3EBBF1D3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-6214" y="-1"/>
            <a:ext cx="12214827" cy="6858000"/>
            <a:chOff x="-6214" y="-1"/>
            <a:chExt cx="12214827" cy="6858000"/>
          </a:xfrm>
        </p:grpSpPr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66AAF10E-F092-4160-BF4A-FF568555B790}"/>
                </a:ext>
              </a:extLst>
            </p:cNvPr>
            <p:cNvCxnSpPr>
              <a:cxnSpLocks/>
            </p:cNvCxnSpPr>
            <p:nvPr/>
          </p:nvCxnSpPr>
          <p:spPr>
            <a:xfrm>
              <a:off x="-6214" y="6686283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36341C04-9B94-4385-A661-7B8C17000497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F4C1D709-6A0F-409C-B2D0-C248E562265E}"/>
                </a:ext>
              </a:extLst>
            </p:cNvPr>
            <p:cNvCxnSpPr>
              <a:cxnSpLocks/>
            </p:cNvCxnSpPr>
            <p:nvPr/>
          </p:nvCxnSpPr>
          <p:spPr>
            <a:xfrm>
              <a:off x="11993258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B999BE53-BA11-4B67-BFBB-6281DB50C75D}"/>
                </a:ext>
              </a:extLst>
            </p:cNvPr>
            <p:cNvCxnSpPr>
              <a:cxnSpLocks/>
            </p:cNvCxnSpPr>
            <p:nvPr/>
          </p:nvCxnSpPr>
          <p:spPr>
            <a:xfrm>
              <a:off x="192528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9B662D93-31C1-4DFB-A938-E631F89AA9F0}"/>
                </a:ext>
              </a:extLst>
            </p:cNvPr>
            <p:cNvCxnSpPr>
              <a:cxnSpLocks/>
            </p:cNvCxnSpPr>
            <p:nvPr/>
          </p:nvCxnSpPr>
          <p:spPr>
            <a:xfrm>
              <a:off x="1175922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97ECC8DA-0BEC-4508-89D4-12FA35B481F5}"/>
                </a:ext>
              </a:extLst>
            </p:cNvPr>
            <p:cNvCxnSpPr>
              <a:cxnSpLocks/>
            </p:cNvCxnSpPr>
            <p:nvPr/>
          </p:nvCxnSpPr>
          <p:spPr>
            <a:xfrm>
              <a:off x="2159316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67DC8E6C-1B78-4B89-82DD-BBA778CD1482}"/>
                </a:ext>
              </a:extLst>
            </p:cNvPr>
            <p:cNvCxnSpPr>
              <a:cxnSpLocks/>
            </p:cNvCxnSpPr>
            <p:nvPr/>
          </p:nvCxnSpPr>
          <p:spPr>
            <a:xfrm>
              <a:off x="3142710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28E5F54A-0315-4B15-B865-1F0460526260}"/>
                </a:ext>
              </a:extLst>
            </p:cNvPr>
            <p:cNvCxnSpPr>
              <a:cxnSpLocks/>
            </p:cNvCxnSpPr>
            <p:nvPr/>
          </p:nvCxnSpPr>
          <p:spPr>
            <a:xfrm>
              <a:off x="4126104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4DD7F352-DE39-4835-8D3F-69CDEC490F1E}"/>
                </a:ext>
              </a:extLst>
            </p:cNvPr>
            <p:cNvCxnSpPr>
              <a:cxnSpLocks/>
            </p:cNvCxnSpPr>
            <p:nvPr/>
          </p:nvCxnSpPr>
          <p:spPr>
            <a:xfrm>
              <a:off x="5109498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49D6F20A-F777-4F41-B23B-735A64FA5DA3}"/>
                </a:ext>
              </a:extLst>
            </p:cNvPr>
            <p:cNvCxnSpPr>
              <a:cxnSpLocks/>
            </p:cNvCxnSpPr>
            <p:nvPr/>
          </p:nvCxnSpPr>
          <p:spPr>
            <a:xfrm>
              <a:off x="6092892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21BBADBA-0F74-418B-BC50-AD44596C3EF8}"/>
                </a:ext>
              </a:extLst>
            </p:cNvPr>
            <p:cNvCxnSpPr>
              <a:cxnSpLocks/>
            </p:cNvCxnSpPr>
            <p:nvPr/>
          </p:nvCxnSpPr>
          <p:spPr>
            <a:xfrm>
              <a:off x="7076286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3918BE26-88E5-457C-8095-745F34D15366}"/>
                </a:ext>
              </a:extLst>
            </p:cNvPr>
            <p:cNvCxnSpPr>
              <a:cxnSpLocks/>
            </p:cNvCxnSpPr>
            <p:nvPr/>
          </p:nvCxnSpPr>
          <p:spPr>
            <a:xfrm>
              <a:off x="8059680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4FB269E0-E058-4340-B93D-7D40FFF521F3}"/>
                </a:ext>
              </a:extLst>
            </p:cNvPr>
            <p:cNvCxnSpPr>
              <a:cxnSpLocks/>
            </p:cNvCxnSpPr>
            <p:nvPr/>
          </p:nvCxnSpPr>
          <p:spPr>
            <a:xfrm>
              <a:off x="9043074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EDDD9AEE-5501-4385-B339-4616F567B53D}"/>
                </a:ext>
              </a:extLst>
            </p:cNvPr>
            <p:cNvCxnSpPr>
              <a:cxnSpLocks/>
            </p:cNvCxnSpPr>
            <p:nvPr/>
          </p:nvCxnSpPr>
          <p:spPr>
            <a:xfrm>
              <a:off x="10026468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84D29C61-8926-4C98-882B-AB90108C8386}"/>
                </a:ext>
              </a:extLst>
            </p:cNvPr>
            <p:cNvCxnSpPr>
              <a:cxnSpLocks/>
            </p:cNvCxnSpPr>
            <p:nvPr/>
          </p:nvCxnSpPr>
          <p:spPr>
            <a:xfrm>
              <a:off x="11009862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CAC585F9-B633-4F7E-AADE-75079DC17158}"/>
                </a:ext>
              </a:extLst>
            </p:cNvPr>
            <p:cNvCxnSpPr>
              <a:cxnSpLocks/>
            </p:cNvCxnSpPr>
            <p:nvPr/>
          </p:nvCxnSpPr>
          <p:spPr>
            <a:xfrm>
              <a:off x="12185786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E5DC6366-5525-4FBC-9886-D4409F6B2993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171716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7CC03CF9-098C-4140-806A-023D3DC3F2E3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714597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D9C41BC4-89DF-4EC4-A141-9EF16D8EEB5B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1257478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432AD067-E64C-499E-9C0A-A72525874417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1800359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6653DD54-FA2B-4B91-A94E-3C46AE21B385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2343240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586AC204-156B-442E-B028-01036BD1F267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2886121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303512DE-F013-431A-9F6E-ADDA88FB2DD5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3429002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8E95FEE1-61A9-4065-B9F8-5589180AC62B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3971883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5028AA59-C1FA-46C0-BFDD-1C1D3404C81C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4514764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0A5C99EE-B791-470A-8639-0357A751EB43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5057645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454F4204-F48B-4AF5-B11E-0CE7D972AC37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5600526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076643FE-3966-4B82-9623-C61A56EDD20C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6857999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2DD769C5-B1B1-45BD-A40A-67E6568C8434}"/>
                </a:ext>
              </a:extLst>
            </p:cNvPr>
            <p:cNvCxnSpPr>
              <a:cxnSpLocks/>
            </p:cNvCxnSpPr>
            <p:nvPr/>
          </p:nvCxnSpPr>
          <p:spPr>
            <a:xfrm>
              <a:off x="16613" y="6143407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2A511707-50C7-48B2-81F7-5C82BF57795C}"/>
                </a:ext>
              </a:extLst>
            </p:cNvPr>
            <p:cNvCxnSpPr>
              <a:cxnSpLocks/>
            </p:cNvCxnSpPr>
            <p:nvPr/>
          </p:nvCxnSpPr>
          <p:spPr>
            <a:xfrm>
              <a:off x="684225" y="171716"/>
              <a:ext cx="0" cy="6511464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838D44F3-CCFE-48A0-8414-FFF5E43D9184}"/>
                </a:ext>
              </a:extLst>
            </p:cNvPr>
            <p:cNvCxnSpPr>
              <a:cxnSpLocks/>
            </p:cNvCxnSpPr>
            <p:nvPr/>
          </p:nvCxnSpPr>
          <p:spPr>
            <a:xfrm>
              <a:off x="11508412" y="173267"/>
              <a:ext cx="0" cy="6511464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2D126FE0-8204-40BB-AD46-4A0C7A4751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1078" y="718115"/>
            <a:ext cx="10312571" cy="278150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B25E350-4200-419C-A167-527DD6B7779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91078" y="3753350"/>
            <a:ext cx="10312571" cy="1991572"/>
          </a:xfrm>
        </p:spPr>
        <p:txBody>
          <a:bodyPr/>
          <a:lstStyle>
            <a:lvl1pPr marL="0" indent="0">
              <a:buNone/>
              <a:defRPr lang="en-US" sz="2400" kern="120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9" name="Right Triangle 38">
            <a:extLst>
              <a:ext uri="{FF2B5EF4-FFF2-40B4-BE49-F238E27FC236}">
                <a16:creationId xmlns:a16="http://schemas.microsoft.com/office/drawing/2014/main" id="{6741F519-22CF-4C01-B140-5480DBAB30F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 rot="13500000">
            <a:off x="-281093" y="2607907"/>
            <a:ext cx="568289" cy="568289"/>
          </a:xfrm>
          <a:prstGeom prst="rtTriangle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05D1550-9064-4767-B70A-3501AF956C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2BA41-EC5B-4197-BCC8-0FD2E523CD7A}" type="datetimeFigureOut">
              <a:rPr lang="en-US" smtClean="0"/>
              <a:t>12/12/2024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81E1C33-2E8E-4041-9683-12048CB8AB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2D36992-B921-4F3F-9C4A-0D67E618D1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15108C-154A-4A5A-9C05-91A49A422BA7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84328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ACFDF5-4B31-4F1B-83BA-82A9510379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1078" y="722903"/>
            <a:ext cx="10312571" cy="135484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14EC9A6-F718-4497-8A75-637EE17458E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91078" y="2345843"/>
            <a:ext cx="5009584" cy="327437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D503E57-9695-4508-9778-B3DB1FB5FAB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935075" y="2345843"/>
            <a:ext cx="5068574" cy="327437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474CEE6-B9DC-4CCC-8F4C-0B4DADFB01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2BA41-EC5B-4197-BCC8-0FD2E523CD7A}" type="datetimeFigureOut">
              <a:rPr lang="en-US" smtClean="0"/>
              <a:t>12/12/2024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AC85191-5804-47C9-95EB-D49D715737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D6B0A03-44F6-4299-B45D-E07A023906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15108C-154A-4A5A-9C05-91A49A422BA7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82799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6920E6-CC97-4BD8-92FE-8F36024D0E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1078" y="722900"/>
            <a:ext cx="10320062" cy="140750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3872FB-EDD5-42FB-8A9A-279EAD4FB0D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91078" y="2331481"/>
            <a:ext cx="4963444" cy="540072"/>
          </a:xfrm>
        </p:spPr>
        <p:txBody>
          <a:bodyPr anchor="b"/>
          <a:lstStyle>
            <a:lvl1pPr marL="0" indent="0">
              <a:buNone/>
              <a:defRPr sz="2400" b="0" i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45F28C1-95C8-476A-8D93-D580DD39D8F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91078" y="2954564"/>
            <a:ext cx="4963444" cy="279035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4315485-EE1A-41B0-873A-BA9D06E88BF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03351" y="2331481"/>
            <a:ext cx="4900298" cy="540072"/>
          </a:xfrm>
        </p:spPr>
        <p:txBody>
          <a:bodyPr anchor="b"/>
          <a:lstStyle>
            <a:lvl1pPr marL="0" indent="0">
              <a:buNone/>
              <a:defRPr sz="2400" b="0" i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581A6FB-1583-4A1B-A4A7-C65062C57B7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03351" y="2954564"/>
            <a:ext cx="4900298" cy="279035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3A29EA7-E61E-4617-9DA9-40B9299B328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83587" y="6215870"/>
            <a:ext cx="3843779" cy="417126"/>
          </a:xfrm>
        </p:spPr>
        <p:txBody>
          <a:bodyPr/>
          <a:lstStyle/>
          <a:p>
            <a:fld id="{8F72BA41-EC5B-4197-BCC8-0FD2E523CD7A}" type="datetimeFigureOut">
              <a:rPr lang="en-US" smtClean="0"/>
              <a:t>12/12/2024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56249CC-EB72-46A6-87D9-5FBDA8E450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91078" y="236364"/>
            <a:ext cx="4114800" cy="417126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AA04EE7-47BE-4ECE-A170-793C4E5695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15108C-154A-4A5A-9C05-91A49A422BA7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16876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EE4946-24AD-40DD-95A7-49BA49C22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1078" y="722903"/>
            <a:ext cx="10501177" cy="1401231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D8CF342-49F6-482D-943E-7E50B1694A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2BA41-EC5B-4197-BCC8-0FD2E523CD7A}" type="datetimeFigureOut">
              <a:rPr lang="en-US" smtClean="0"/>
              <a:t>12/12/2024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64033E5-3797-4FF8-866F-9FD9325A9F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91078" y="236364"/>
            <a:ext cx="4114800" cy="417126"/>
          </a:xfr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6DC1E67-424D-4638-98F8-38E71A4100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15108C-154A-4A5A-9C05-91A49A422BA7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14785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id="{45BED274-5EB4-4EF4-B353-E55BD502655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-6214" y="-1"/>
            <a:ext cx="12214827" cy="6858000"/>
            <a:chOff x="-6214" y="-1"/>
            <a:chExt cx="12214827" cy="6858000"/>
          </a:xfrm>
        </p:grpSpPr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E0418BE5-560E-4E49-B12D-B555511FED72}"/>
                </a:ext>
              </a:extLst>
            </p:cNvPr>
            <p:cNvCxnSpPr>
              <a:cxnSpLocks/>
            </p:cNvCxnSpPr>
            <p:nvPr/>
          </p:nvCxnSpPr>
          <p:spPr>
            <a:xfrm>
              <a:off x="-6214" y="6686283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849D1162-73B9-420F-BCBE-95039D00CD24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92BA76FE-316A-48E2-A03B-4E05691C4348}"/>
                </a:ext>
              </a:extLst>
            </p:cNvPr>
            <p:cNvCxnSpPr>
              <a:cxnSpLocks/>
            </p:cNvCxnSpPr>
            <p:nvPr/>
          </p:nvCxnSpPr>
          <p:spPr>
            <a:xfrm>
              <a:off x="11993258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0E678FBC-A6AD-4422-BA24-A4172F8862CA}"/>
                </a:ext>
              </a:extLst>
            </p:cNvPr>
            <p:cNvCxnSpPr>
              <a:cxnSpLocks/>
            </p:cNvCxnSpPr>
            <p:nvPr/>
          </p:nvCxnSpPr>
          <p:spPr>
            <a:xfrm>
              <a:off x="192528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DD3C5C3E-2D08-43F0-AFAC-E15360CA7D34}"/>
                </a:ext>
              </a:extLst>
            </p:cNvPr>
            <p:cNvCxnSpPr>
              <a:cxnSpLocks/>
            </p:cNvCxnSpPr>
            <p:nvPr/>
          </p:nvCxnSpPr>
          <p:spPr>
            <a:xfrm>
              <a:off x="1175922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E0BEAC62-AF92-4A65-9790-6F6E0C6C5A1F}"/>
                </a:ext>
              </a:extLst>
            </p:cNvPr>
            <p:cNvCxnSpPr>
              <a:cxnSpLocks/>
            </p:cNvCxnSpPr>
            <p:nvPr/>
          </p:nvCxnSpPr>
          <p:spPr>
            <a:xfrm>
              <a:off x="2159316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3C77D7C5-E76E-4E82-BFC4-9A75D2C8089D}"/>
                </a:ext>
              </a:extLst>
            </p:cNvPr>
            <p:cNvCxnSpPr>
              <a:cxnSpLocks/>
            </p:cNvCxnSpPr>
            <p:nvPr/>
          </p:nvCxnSpPr>
          <p:spPr>
            <a:xfrm>
              <a:off x="3142710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C66E0152-96B9-4067-80D3-D9BDE6D7EC95}"/>
                </a:ext>
              </a:extLst>
            </p:cNvPr>
            <p:cNvCxnSpPr>
              <a:cxnSpLocks/>
            </p:cNvCxnSpPr>
            <p:nvPr/>
          </p:nvCxnSpPr>
          <p:spPr>
            <a:xfrm>
              <a:off x="4126104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0918AFCC-B9DA-4092-8FBA-2CFEDB0388E3}"/>
                </a:ext>
              </a:extLst>
            </p:cNvPr>
            <p:cNvCxnSpPr>
              <a:cxnSpLocks/>
            </p:cNvCxnSpPr>
            <p:nvPr/>
          </p:nvCxnSpPr>
          <p:spPr>
            <a:xfrm>
              <a:off x="5109498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91EC7D33-C87E-4812-A722-53C5D99272B5}"/>
                </a:ext>
              </a:extLst>
            </p:cNvPr>
            <p:cNvCxnSpPr>
              <a:cxnSpLocks/>
            </p:cNvCxnSpPr>
            <p:nvPr/>
          </p:nvCxnSpPr>
          <p:spPr>
            <a:xfrm>
              <a:off x="6092892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95F239E3-501A-4C3C-9BE4-6BFA0D3126B7}"/>
                </a:ext>
              </a:extLst>
            </p:cNvPr>
            <p:cNvCxnSpPr>
              <a:cxnSpLocks/>
            </p:cNvCxnSpPr>
            <p:nvPr/>
          </p:nvCxnSpPr>
          <p:spPr>
            <a:xfrm>
              <a:off x="7076286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9B62BF3B-95BB-4188-AAE5-015A0EF3D186}"/>
                </a:ext>
              </a:extLst>
            </p:cNvPr>
            <p:cNvCxnSpPr>
              <a:cxnSpLocks/>
            </p:cNvCxnSpPr>
            <p:nvPr/>
          </p:nvCxnSpPr>
          <p:spPr>
            <a:xfrm>
              <a:off x="8059680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B14E5F0F-0124-40D0-A0BF-AE307A0E15F4}"/>
                </a:ext>
              </a:extLst>
            </p:cNvPr>
            <p:cNvCxnSpPr>
              <a:cxnSpLocks/>
            </p:cNvCxnSpPr>
            <p:nvPr/>
          </p:nvCxnSpPr>
          <p:spPr>
            <a:xfrm>
              <a:off x="9043074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2BADC3B1-26C7-4CF1-B29D-4D0DEA3E2633}"/>
                </a:ext>
              </a:extLst>
            </p:cNvPr>
            <p:cNvCxnSpPr>
              <a:cxnSpLocks/>
            </p:cNvCxnSpPr>
            <p:nvPr/>
          </p:nvCxnSpPr>
          <p:spPr>
            <a:xfrm>
              <a:off x="10026468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A0A7DF6E-1132-4A80-9B18-593B1ACD7784}"/>
                </a:ext>
              </a:extLst>
            </p:cNvPr>
            <p:cNvCxnSpPr>
              <a:cxnSpLocks/>
            </p:cNvCxnSpPr>
            <p:nvPr/>
          </p:nvCxnSpPr>
          <p:spPr>
            <a:xfrm>
              <a:off x="11009862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9EF19589-10D8-4A8F-A0B1-F7CE380E3001}"/>
                </a:ext>
              </a:extLst>
            </p:cNvPr>
            <p:cNvCxnSpPr>
              <a:cxnSpLocks/>
            </p:cNvCxnSpPr>
            <p:nvPr/>
          </p:nvCxnSpPr>
          <p:spPr>
            <a:xfrm>
              <a:off x="12185786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28E6BB32-C4F8-4914-88D3-7DC5E79D023E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171716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A8F046EE-9DBA-4924-A19C-ED8741F5F810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714597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8AABBC44-ABA8-4913-824E-64D344724644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1257478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54272B22-1C39-47A0-8551-73666AFBEECC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1800359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08CDFF66-464C-4ABF-BB01-00500A3B7517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2343240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3079FC88-BD3B-4C04-9B90-0FC93C179217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2886121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B1FCAED8-8687-4141-A7C3-0D88ACEDFECA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3429002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065038E6-7B32-460F-B804-D6C105FF44C9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3971883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EC5DAE85-AD17-454B-AB64-CEFF52FDAB9D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4514764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8C603643-2066-4967-AE4B-9DA143843B25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5057645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437E9533-9B07-43E3-B939-7BADC01FEE86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5600526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EDCCAAEE-AB2E-4534-893A-3DB109499FBB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6857999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48BD39A2-970F-4714-AAA6-67EE99A0EAA9}"/>
                </a:ext>
              </a:extLst>
            </p:cNvPr>
            <p:cNvCxnSpPr>
              <a:cxnSpLocks/>
            </p:cNvCxnSpPr>
            <p:nvPr/>
          </p:nvCxnSpPr>
          <p:spPr>
            <a:xfrm>
              <a:off x="16613" y="6143407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CF4A1387-348B-4E46-9B65-FDF76ED0EF20}"/>
                </a:ext>
              </a:extLst>
            </p:cNvPr>
            <p:cNvCxnSpPr>
              <a:cxnSpLocks/>
            </p:cNvCxnSpPr>
            <p:nvPr/>
          </p:nvCxnSpPr>
          <p:spPr>
            <a:xfrm>
              <a:off x="684225" y="171716"/>
              <a:ext cx="0" cy="6511464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BF5DAF27-A54D-442A-93E4-BA7F04EAE379}"/>
                </a:ext>
              </a:extLst>
            </p:cNvPr>
            <p:cNvCxnSpPr>
              <a:cxnSpLocks/>
            </p:cNvCxnSpPr>
            <p:nvPr/>
          </p:nvCxnSpPr>
          <p:spPr>
            <a:xfrm>
              <a:off x="11508412" y="173267"/>
              <a:ext cx="0" cy="6511464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2EA265F-80A1-448D-A6EB-CE8D6F6EC7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2BA41-EC5B-4197-BCC8-0FD2E523CD7A}" type="datetimeFigureOut">
              <a:rPr lang="en-US" smtClean="0"/>
              <a:t>12/12/2024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815D00D-89E6-4E7A-9A4D-A8CCEB3BED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22B5AEA-8C38-4776-878C-AB01474D91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15108C-154A-4A5A-9C05-91A49A422BA7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68993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Right Triangle 39">
            <a:extLst>
              <a:ext uri="{FF2B5EF4-FFF2-40B4-BE49-F238E27FC236}">
                <a16:creationId xmlns:a16="http://schemas.microsoft.com/office/drawing/2014/main" id="{C4853C57-22BC-4465-8B37-DC06FE5A000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 rot="13500000">
            <a:off x="-281092" y="3144857"/>
            <a:ext cx="568289" cy="568289"/>
          </a:xfrm>
          <a:prstGeom prst="rtTriangle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E67C0A6-48E9-4845-9EBF-EF2A3DFD27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3587" y="713677"/>
            <a:ext cx="4499914" cy="2996581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2A8B542-2084-485C-ABFC-94340B4C7E7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98672" y="708102"/>
            <a:ext cx="5656716" cy="543064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647791F-9546-470D-A174-D75285263C2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83587" y="3976544"/>
            <a:ext cx="4499914" cy="2162201"/>
          </a:xfrm>
        </p:spPr>
        <p:txBody>
          <a:bodyPr>
            <a:normAutofit/>
          </a:bodyPr>
          <a:lstStyle>
            <a:lvl1pPr marL="0" indent="0">
              <a:buNone/>
              <a:defRPr lang="en-US" sz="2400" b="0" i="1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marL="0" lvl="0" indent="0" algn="l" defTabSz="914400" rtl="0" eaLnBrk="1" latinLnBrk="0" hangingPunct="1">
              <a:lnSpc>
                <a:spcPct val="110000"/>
              </a:lnSpc>
              <a:spcBef>
                <a:spcPts val="1000"/>
              </a:spcBef>
              <a:buClr>
                <a:schemeClr val="tx2">
                  <a:lumMod val="50000"/>
                  <a:lumOff val="50000"/>
                </a:schemeClr>
              </a:buClr>
              <a:buSzPct val="75000"/>
              <a:buFont typeface="Wingdings" panose="05000000000000000000" pitchFamily="2" charset="2"/>
              <a:buNone/>
            </a:pPr>
            <a:r>
              <a:rPr lang="en-US"/>
              <a:t>Click to edit Master text styles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0550D594-9D00-4E12-9A7B-8B78EC19948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-6214" y="-1"/>
            <a:ext cx="12214827" cy="6858000"/>
            <a:chOff x="-6214" y="-1"/>
            <a:chExt cx="12214827" cy="6858000"/>
          </a:xfrm>
        </p:grpSpPr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C5DEA230-2680-47DD-BD49-FDBF4C1105A5}"/>
                </a:ext>
              </a:extLst>
            </p:cNvPr>
            <p:cNvCxnSpPr>
              <a:cxnSpLocks/>
            </p:cNvCxnSpPr>
            <p:nvPr/>
          </p:nvCxnSpPr>
          <p:spPr>
            <a:xfrm>
              <a:off x="-6214" y="6686283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EF0BA61D-887F-46F1-B20D-EA4C38D467CE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F350DFBA-D16D-4AE0-8339-58C4089B94AD}"/>
                </a:ext>
              </a:extLst>
            </p:cNvPr>
            <p:cNvCxnSpPr>
              <a:cxnSpLocks/>
            </p:cNvCxnSpPr>
            <p:nvPr/>
          </p:nvCxnSpPr>
          <p:spPr>
            <a:xfrm>
              <a:off x="11993258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CF4AAAA5-CEFC-4C25-91D3-5AE49F720DA5}"/>
                </a:ext>
              </a:extLst>
            </p:cNvPr>
            <p:cNvCxnSpPr>
              <a:cxnSpLocks/>
            </p:cNvCxnSpPr>
            <p:nvPr/>
          </p:nvCxnSpPr>
          <p:spPr>
            <a:xfrm>
              <a:off x="192528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14D142AD-3FA3-43E4-8A61-61CF1E415684}"/>
                </a:ext>
              </a:extLst>
            </p:cNvPr>
            <p:cNvCxnSpPr>
              <a:cxnSpLocks/>
            </p:cNvCxnSpPr>
            <p:nvPr/>
          </p:nvCxnSpPr>
          <p:spPr>
            <a:xfrm>
              <a:off x="1175922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9C3755A3-93F4-4EC4-9635-7E89E4AF1D3F}"/>
                </a:ext>
              </a:extLst>
            </p:cNvPr>
            <p:cNvCxnSpPr>
              <a:cxnSpLocks/>
            </p:cNvCxnSpPr>
            <p:nvPr/>
          </p:nvCxnSpPr>
          <p:spPr>
            <a:xfrm>
              <a:off x="2159316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E0BFB588-0AB8-4BD8-9272-1CA867726018}"/>
                </a:ext>
              </a:extLst>
            </p:cNvPr>
            <p:cNvCxnSpPr>
              <a:cxnSpLocks/>
            </p:cNvCxnSpPr>
            <p:nvPr/>
          </p:nvCxnSpPr>
          <p:spPr>
            <a:xfrm>
              <a:off x="3142710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F45A6DF3-CF29-4480-A235-EAE88D65A63C}"/>
                </a:ext>
              </a:extLst>
            </p:cNvPr>
            <p:cNvCxnSpPr>
              <a:cxnSpLocks/>
            </p:cNvCxnSpPr>
            <p:nvPr/>
          </p:nvCxnSpPr>
          <p:spPr>
            <a:xfrm>
              <a:off x="4126104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9D6FF036-365A-4C15-8E15-0D5BBEBCEA58}"/>
                </a:ext>
              </a:extLst>
            </p:cNvPr>
            <p:cNvCxnSpPr>
              <a:cxnSpLocks/>
            </p:cNvCxnSpPr>
            <p:nvPr/>
          </p:nvCxnSpPr>
          <p:spPr>
            <a:xfrm>
              <a:off x="5109498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A85E76FF-4E86-4E42-B67E-B11AAE8D3076}"/>
                </a:ext>
              </a:extLst>
            </p:cNvPr>
            <p:cNvCxnSpPr>
              <a:cxnSpLocks/>
            </p:cNvCxnSpPr>
            <p:nvPr/>
          </p:nvCxnSpPr>
          <p:spPr>
            <a:xfrm>
              <a:off x="6092892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41A64CEE-7CED-4EB2-A414-6F2D91E824F9}"/>
                </a:ext>
              </a:extLst>
            </p:cNvPr>
            <p:cNvCxnSpPr>
              <a:cxnSpLocks/>
            </p:cNvCxnSpPr>
            <p:nvPr/>
          </p:nvCxnSpPr>
          <p:spPr>
            <a:xfrm>
              <a:off x="7076286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012C571B-47A6-49EB-A29F-678368BAED9F}"/>
                </a:ext>
              </a:extLst>
            </p:cNvPr>
            <p:cNvCxnSpPr>
              <a:cxnSpLocks/>
            </p:cNvCxnSpPr>
            <p:nvPr/>
          </p:nvCxnSpPr>
          <p:spPr>
            <a:xfrm>
              <a:off x="8059680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3160B109-845C-4119-BB66-9887B3859A7D}"/>
                </a:ext>
              </a:extLst>
            </p:cNvPr>
            <p:cNvCxnSpPr>
              <a:cxnSpLocks/>
            </p:cNvCxnSpPr>
            <p:nvPr/>
          </p:nvCxnSpPr>
          <p:spPr>
            <a:xfrm>
              <a:off x="9043074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B68B7447-FF64-42D9-B3C6-2BDC6F547EDE}"/>
                </a:ext>
              </a:extLst>
            </p:cNvPr>
            <p:cNvCxnSpPr>
              <a:cxnSpLocks/>
            </p:cNvCxnSpPr>
            <p:nvPr/>
          </p:nvCxnSpPr>
          <p:spPr>
            <a:xfrm>
              <a:off x="10026468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4FFF9B71-8653-450D-AFBE-2140D586FB50}"/>
                </a:ext>
              </a:extLst>
            </p:cNvPr>
            <p:cNvCxnSpPr>
              <a:cxnSpLocks/>
            </p:cNvCxnSpPr>
            <p:nvPr/>
          </p:nvCxnSpPr>
          <p:spPr>
            <a:xfrm>
              <a:off x="11009862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EF0B9E5A-C1DA-445C-A911-721DF98DDCDD}"/>
                </a:ext>
              </a:extLst>
            </p:cNvPr>
            <p:cNvCxnSpPr>
              <a:cxnSpLocks/>
            </p:cNvCxnSpPr>
            <p:nvPr/>
          </p:nvCxnSpPr>
          <p:spPr>
            <a:xfrm>
              <a:off x="12185786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F5C9A3DC-A478-4469-9359-34A435689F36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171716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D7DE3299-EED7-4771-A270-F6B02941AD65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714597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B434422A-5B59-41DC-8E2A-1A8244580E30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1257478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4A176117-0990-434B-A9D9-B4B9043C5447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1800359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A7D6425E-C84A-462F-98F8-D0AB4FC3AF88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2343240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AF13AB68-7321-4AC2-AC60-0F417877D078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2886121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FE275CCE-D06F-49D0-8A47-372C5040330B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3429002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9D4B374E-EEBC-4A9C-B3B4-B269EC719857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3971883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2D80A7E6-BBEF-4EF1-B14A-29F26BFCF8E6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4514764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2D7BC013-9B50-459D-8B8D-F756514A478B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5057645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E48964C0-675D-4807-B795-4B695A8F8420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5600526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96911512-51A8-4CE7-A043-425C809EB5FB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6857999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43C15D1E-0EDF-4AD7-90C7-3D8D64E645DB}"/>
                </a:ext>
              </a:extLst>
            </p:cNvPr>
            <p:cNvCxnSpPr>
              <a:cxnSpLocks/>
            </p:cNvCxnSpPr>
            <p:nvPr/>
          </p:nvCxnSpPr>
          <p:spPr>
            <a:xfrm>
              <a:off x="16613" y="6143407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78265A2D-2A6A-4301-B59F-8BAD98D9A57B}"/>
                </a:ext>
              </a:extLst>
            </p:cNvPr>
            <p:cNvCxnSpPr>
              <a:cxnSpLocks/>
            </p:cNvCxnSpPr>
            <p:nvPr/>
          </p:nvCxnSpPr>
          <p:spPr>
            <a:xfrm>
              <a:off x="684225" y="171716"/>
              <a:ext cx="0" cy="6511464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D4A4907F-2D1D-49D1-882D-119AA5E1183B}"/>
                </a:ext>
              </a:extLst>
            </p:cNvPr>
            <p:cNvCxnSpPr>
              <a:cxnSpLocks/>
            </p:cNvCxnSpPr>
            <p:nvPr/>
          </p:nvCxnSpPr>
          <p:spPr>
            <a:xfrm>
              <a:off x="11508412" y="173267"/>
              <a:ext cx="0" cy="6511464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F6A2284-37AB-43F5-98B8-8AB49DBFA9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2BA41-EC5B-4197-BCC8-0FD2E523CD7A}" type="datetimeFigureOut">
              <a:rPr lang="en-US" smtClean="0"/>
              <a:t>12/12/2024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AD8ABAA-E2F7-4C89-99ED-2C340220DD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252EF12-B2CD-4F3C-9F19-A869154050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15108C-154A-4A5A-9C05-91A49A422BA7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82585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>
            <a:extLst>
              <a:ext uri="{FF2B5EF4-FFF2-40B4-BE49-F238E27FC236}">
                <a16:creationId xmlns:a16="http://schemas.microsoft.com/office/drawing/2014/main" id="{0DDA6865-0A03-48FA-AD6E-D5BF8FDE927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-6214" y="-1"/>
            <a:ext cx="12214827" cy="6858000"/>
            <a:chOff x="-6214" y="-1"/>
            <a:chExt cx="12214827" cy="6858000"/>
          </a:xfrm>
        </p:grpSpPr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2277E8EB-0DA2-40E4-AD12-1CCD0D262D0B}"/>
                </a:ext>
              </a:extLst>
            </p:cNvPr>
            <p:cNvCxnSpPr>
              <a:cxnSpLocks/>
            </p:cNvCxnSpPr>
            <p:nvPr/>
          </p:nvCxnSpPr>
          <p:spPr>
            <a:xfrm>
              <a:off x="-6214" y="6686283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75BFE9F8-907A-4FFC-9FDE-2B51D238C40E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4BDDC323-8732-4007-BB81-1BE917E3B2FF}"/>
                </a:ext>
              </a:extLst>
            </p:cNvPr>
            <p:cNvCxnSpPr>
              <a:cxnSpLocks/>
            </p:cNvCxnSpPr>
            <p:nvPr/>
          </p:nvCxnSpPr>
          <p:spPr>
            <a:xfrm>
              <a:off x="11993258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B908FC40-8403-438D-95CA-E4EDC66192A9}"/>
                </a:ext>
              </a:extLst>
            </p:cNvPr>
            <p:cNvCxnSpPr>
              <a:cxnSpLocks/>
            </p:cNvCxnSpPr>
            <p:nvPr/>
          </p:nvCxnSpPr>
          <p:spPr>
            <a:xfrm>
              <a:off x="192528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5411D218-3FEA-4455-9809-91F029FB55AE}"/>
                </a:ext>
              </a:extLst>
            </p:cNvPr>
            <p:cNvCxnSpPr>
              <a:cxnSpLocks/>
            </p:cNvCxnSpPr>
            <p:nvPr/>
          </p:nvCxnSpPr>
          <p:spPr>
            <a:xfrm>
              <a:off x="1175922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A541390F-BE50-4E4E-9DA2-B5F23F1A93D8}"/>
                </a:ext>
              </a:extLst>
            </p:cNvPr>
            <p:cNvCxnSpPr>
              <a:cxnSpLocks/>
            </p:cNvCxnSpPr>
            <p:nvPr/>
          </p:nvCxnSpPr>
          <p:spPr>
            <a:xfrm>
              <a:off x="2159316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0EB3F094-97B5-48E1-A4DE-8BEED2550283}"/>
                </a:ext>
              </a:extLst>
            </p:cNvPr>
            <p:cNvCxnSpPr>
              <a:cxnSpLocks/>
            </p:cNvCxnSpPr>
            <p:nvPr/>
          </p:nvCxnSpPr>
          <p:spPr>
            <a:xfrm>
              <a:off x="3142710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2D4DBB43-CB34-4881-9445-A7FE131D5327}"/>
                </a:ext>
              </a:extLst>
            </p:cNvPr>
            <p:cNvCxnSpPr>
              <a:cxnSpLocks/>
            </p:cNvCxnSpPr>
            <p:nvPr/>
          </p:nvCxnSpPr>
          <p:spPr>
            <a:xfrm>
              <a:off x="4126104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8B71F972-027A-47F0-996C-84BFE4574050}"/>
                </a:ext>
              </a:extLst>
            </p:cNvPr>
            <p:cNvCxnSpPr>
              <a:cxnSpLocks/>
            </p:cNvCxnSpPr>
            <p:nvPr/>
          </p:nvCxnSpPr>
          <p:spPr>
            <a:xfrm>
              <a:off x="5109498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3C41353D-93C8-43F8-BBDE-7AB6B29EC38C}"/>
                </a:ext>
              </a:extLst>
            </p:cNvPr>
            <p:cNvCxnSpPr>
              <a:cxnSpLocks/>
            </p:cNvCxnSpPr>
            <p:nvPr/>
          </p:nvCxnSpPr>
          <p:spPr>
            <a:xfrm>
              <a:off x="6092892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5CF07B24-CBD8-4F09-81EB-504285F8E115}"/>
                </a:ext>
              </a:extLst>
            </p:cNvPr>
            <p:cNvCxnSpPr>
              <a:cxnSpLocks/>
            </p:cNvCxnSpPr>
            <p:nvPr/>
          </p:nvCxnSpPr>
          <p:spPr>
            <a:xfrm>
              <a:off x="7076286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B27873BB-1D79-4055-801C-BDA0F9A15136}"/>
                </a:ext>
              </a:extLst>
            </p:cNvPr>
            <p:cNvCxnSpPr>
              <a:cxnSpLocks/>
            </p:cNvCxnSpPr>
            <p:nvPr/>
          </p:nvCxnSpPr>
          <p:spPr>
            <a:xfrm>
              <a:off x="8059680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8008D42B-2F35-497E-A26D-9AF008619D43}"/>
                </a:ext>
              </a:extLst>
            </p:cNvPr>
            <p:cNvCxnSpPr>
              <a:cxnSpLocks/>
            </p:cNvCxnSpPr>
            <p:nvPr/>
          </p:nvCxnSpPr>
          <p:spPr>
            <a:xfrm>
              <a:off x="9043074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07F57499-C4D9-4B7D-BADA-38462AA3164E}"/>
                </a:ext>
              </a:extLst>
            </p:cNvPr>
            <p:cNvCxnSpPr>
              <a:cxnSpLocks/>
            </p:cNvCxnSpPr>
            <p:nvPr/>
          </p:nvCxnSpPr>
          <p:spPr>
            <a:xfrm>
              <a:off x="10026468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1271F2B9-1FFA-4350-9370-B098459A2324}"/>
                </a:ext>
              </a:extLst>
            </p:cNvPr>
            <p:cNvCxnSpPr>
              <a:cxnSpLocks/>
            </p:cNvCxnSpPr>
            <p:nvPr/>
          </p:nvCxnSpPr>
          <p:spPr>
            <a:xfrm>
              <a:off x="11009862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38FBAFFC-DC8F-4BB4-B405-E4AAA269AED4}"/>
                </a:ext>
              </a:extLst>
            </p:cNvPr>
            <p:cNvCxnSpPr>
              <a:cxnSpLocks/>
            </p:cNvCxnSpPr>
            <p:nvPr/>
          </p:nvCxnSpPr>
          <p:spPr>
            <a:xfrm>
              <a:off x="12185786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F94FCE64-D7A5-411A-8795-932DD39F9520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171716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E0B4ECFC-FD43-44CF-B7FA-2A8C5651400F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714597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99DFBC12-1E1D-44DE-9966-BAB05B246636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1257478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B9BEF096-361C-478B-81EB-37584119BFEE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1800359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EFC81993-CE86-4910-B9CE-B69375BDCEE3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2343240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475613D7-9FB0-4D33-8784-EC059DE019C8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2886121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D520AFD9-E849-4F42-99B2-928E6098C29A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3429002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6A200B0B-91CD-4D66-ADFC-9585D283103C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3971883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B5DB0C45-30CE-4C85-95C6-FFF4977C646A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4514764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BDC31604-5F93-436D-A9D2-A48846D4E0DE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5057645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1FF1B965-7DE1-4AE3-B28B-DB6847BC52CC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5600526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EFD9FB65-4392-4D6A-8ACC-8151F682BFE8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6857999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4B40380C-3493-4AFE-BF13-AE68A8D244B4}"/>
                </a:ext>
              </a:extLst>
            </p:cNvPr>
            <p:cNvCxnSpPr>
              <a:cxnSpLocks/>
            </p:cNvCxnSpPr>
            <p:nvPr/>
          </p:nvCxnSpPr>
          <p:spPr>
            <a:xfrm>
              <a:off x="16613" y="6143407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3CB21DF1-4859-4991-9C10-F8FA68F41013}"/>
                </a:ext>
              </a:extLst>
            </p:cNvPr>
            <p:cNvCxnSpPr>
              <a:cxnSpLocks/>
            </p:cNvCxnSpPr>
            <p:nvPr/>
          </p:nvCxnSpPr>
          <p:spPr>
            <a:xfrm>
              <a:off x="684225" y="171716"/>
              <a:ext cx="0" cy="6511464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354AD212-17DC-4506-AAA0-34A46A0B11C3}"/>
                </a:ext>
              </a:extLst>
            </p:cNvPr>
            <p:cNvCxnSpPr>
              <a:cxnSpLocks/>
            </p:cNvCxnSpPr>
            <p:nvPr/>
          </p:nvCxnSpPr>
          <p:spPr>
            <a:xfrm>
              <a:off x="11508412" y="173267"/>
              <a:ext cx="0" cy="6511464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35B556E7-762B-4E18-A961-A4F7A9ECF9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3587" y="713677"/>
            <a:ext cx="4434823" cy="3020519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B7118AF-C54D-406D-AABE-AED6576D128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698672" y="713677"/>
            <a:ext cx="5304977" cy="543064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0" name="Right Triangle 39">
            <a:extLst>
              <a:ext uri="{FF2B5EF4-FFF2-40B4-BE49-F238E27FC236}">
                <a16:creationId xmlns:a16="http://schemas.microsoft.com/office/drawing/2014/main" id="{205CDEB9-8DED-4711-8140-4C943FC2CDA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 rot="13500000">
            <a:off x="-281093" y="3143304"/>
            <a:ext cx="568289" cy="568289"/>
          </a:xfrm>
          <a:prstGeom prst="rtTriangle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2E13C3F-6360-4760-9477-C3831A6E26E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83587" y="3970330"/>
            <a:ext cx="4434823" cy="2173992"/>
          </a:xfrm>
        </p:spPr>
        <p:txBody>
          <a:bodyPr/>
          <a:lstStyle>
            <a:lvl1pPr marL="0" indent="0">
              <a:buNone/>
              <a:defRPr lang="en-US" sz="2400" b="0" i="1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8192D3B-60EE-4FC5-9ED7-4445300844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2BA41-EC5B-4197-BCC8-0FD2E523CD7A}" type="datetimeFigureOut">
              <a:rPr lang="en-US" smtClean="0"/>
              <a:t>12/12/2024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BCF831E-9B19-4936-8BC9-F62A9B118B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E71E1D1-F7A2-40D0-91DA-07468A9651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15108C-154A-4A5A-9C05-91A49A422BA7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95156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" name="Group 38">
            <a:extLst>
              <a:ext uri="{FF2B5EF4-FFF2-40B4-BE49-F238E27FC236}">
                <a16:creationId xmlns:a16="http://schemas.microsoft.com/office/drawing/2014/main" id="{BDF0D99C-5D42-41C6-A50C-C4E2D6B2A36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-6214" y="-1"/>
            <a:ext cx="12214827" cy="6858000"/>
            <a:chOff x="-6214" y="-1"/>
            <a:chExt cx="12214827" cy="6858000"/>
          </a:xfrm>
        </p:grpSpPr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5F28962D-50BA-43F8-8863-28ECE711D3FC}"/>
                </a:ext>
              </a:extLst>
            </p:cNvPr>
            <p:cNvCxnSpPr>
              <a:cxnSpLocks/>
            </p:cNvCxnSpPr>
            <p:nvPr/>
          </p:nvCxnSpPr>
          <p:spPr>
            <a:xfrm>
              <a:off x="-6214" y="6686283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780F5939-D4E0-46FD-9A5A-5D648E381092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8633D331-78CB-40A1-B167-8185EC5D707B}"/>
                </a:ext>
              </a:extLst>
            </p:cNvPr>
            <p:cNvCxnSpPr>
              <a:cxnSpLocks/>
            </p:cNvCxnSpPr>
            <p:nvPr/>
          </p:nvCxnSpPr>
          <p:spPr>
            <a:xfrm>
              <a:off x="11993258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C512E4B1-E78E-49E7-AA36-374CC1B084E4}"/>
                </a:ext>
              </a:extLst>
            </p:cNvPr>
            <p:cNvCxnSpPr>
              <a:cxnSpLocks/>
            </p:cNvCxnSpPr>
            <p:nvPr/>
          </p:nvCxnSpPr>
          <p:spPr>
            <a:xfrm>
              <a:off x="192528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A7D46340-CBFC-490F-B44E-7AA8FBF58B05}"/>
                </a:ext>
              </a:extLst>
            </p:cNvPr>
            <p:cNvCxnSpPr>
              <a:cxnSpLocks/>
            </p:cNvCxnSpPr>
            <p:nvPr/>
          </p:nvCxnSpPr>
          <p:spPr>
            <a:xfrm>
              <a:off x="1175922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3575C26C-3EBD-4AA9-BA4D-2561E295D65D}"/>
                </a:ext>
              </a:extLst>
            </p:cNvPr>
            <p:cNvCxnSpPr>
              <a:cxnSpLocks/>
            </p:cNvCxnSpPr>
            <p:nvPr/>
          </p:nvCxnSpPr>
          <p:spPr>
            <a:xfrm>
              <a:off x="2159316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235DB6BE-E065-4559-BF5C-36B56B379040}"/>
                </a:ext>
              </a:extLst>
            </p:cNvPr>
            <p:cNvCxnSpPr>
              <a:cxnSpLocks/>
            </p:cNvCxnSpPr>
            <p:nvPr/>
          </p:nvCxnSpPr>
          <p:spPr>
            <a:xfrm>
              <a:off x="3142710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3DA54272-CD9D-4F68-BBAB-4F0C0C3EC635}"/>
                </a:ext>
              </a:extLst>
            </p:cNvPr>
            <p:cNvCxnSpPr>
              <a:cxnSpLocks/>
            </p:cNvCxnSpPr>
            <p:nvPr/>
          </p:nvCxnSpPr>
          <p:spPr>
            <a:xfrm>
              <a:off x="4126104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A002CE8F-9256-4F2C-B474-58873717119E}"/>
                </a:ext>
              </a:extLst>
            </p:cNvPr>
            <p:cNvCxnSpPr>
              <a:cxnSpLocks/>
            </p:cNvCxnSpPr>
            <p:nvPr/>
          </p:nvCxnSpPr>
          <p:spPr>
            <a:xfrm>
              <a:off x="5109498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59C9DE9F-4252-401D-913E-B74C9E326F98}"/>
                </a:ext>
              </a:extLst>
            </p:cNvPr>
            <p:cNvCxnSpPr>
              <a:cxnSpLocks/>
            </p:cNvCxnSpPr>
            <p:nvPr/>
          </p:nvCxnSpPr>
          <p:spPr>
            <a:xfrm>
              <a:off x="6092892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>
              <a:extLst>
                <a:ext uri="{FF2B5EF4-FFF2-40B4-BE49-F238E27FC236}">
                  <a16:creationId xmlns:a16="http://schemas.microsoft.com/office/drawing/2014/main" id="{8FE4E69B-534F-4A80-9E1C-798BEE1B0795}"/>
                </a:ext>
              </a:extLst>
            </p:cNvPr>
            <p:cNvCxnSpPr>
              <a:cxnSpLocks/>
            </p:cNvCxnSpPr>
            <p:nvPr/>
          </p:nvCxnSpPr>
          <p:spPr>
            <a:xfrm>
              <a:off x="7076286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27564E1C-009C-4832-AE8D-E98286693F0C}"/>
                </a:ext>
              </a:extLst>
            </p:cNvPr>
            <p:cNvCxnSpPr>
              <a:cxnSpLocks/>
            </p:cNvCxnSpPr>
            <p:nvPr/>
          </p:nvCxnSpPr>
          <p:spPr>
            <a:xfrm>
              <a:off x="8059680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4305DF1C-5801-43F2-A8B9-5351369418C0}"/>
                </a:ext>
              </a:extLst>
            </p:cNvPr>
            <p:cNvCxnSpPr>
              <a:cxnSpLocks/>
            </p:cNvCxnSpPr>
            <p:nvPr/>
          </p:nvCxnSpPr>
          <p:spPr>
            <a:xfrm>
              <a:off x="9043074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806E71C8-0783-4E17-9B34-F51231DD2954}"/>
                </a:ext>
              </a:extLst>
            </p:cNvPr>
            <p:cNvCxnSpPr>
              <a:cxnSpLocks/>
            </p:cNvCxnSpPr>
            <p:nvPr/>
          </p:nvCxnSpPr>
          <p:spPr>
            <a:xfrm>
              <a:off x="10026468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>
              <a:extLst>
                <a:ext uri="{FF2B5EF4-FFF2-40B4-BE49-F238E27FC236}">
                  <a16:creationId xmlns:a16="http://schemas.microsoft.com/office/drawing/2014/main" id="{FD908F17-2A89-4B0A-A2EA-692390969FE0}"/>
                </a:ext>
              </a:extLst>
            </p:cNvPr>
            <p:cNvCxnSpPr>
              <a:cxnSpLocks/>
            </p:cNvCxnSpPr>
            <p:nvPr/>
          </p:nvCxnSpPr>
          <p:spPr>
            <a:xfrm>
              <a:off x="11009862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>
              <a:extLst>
                <a:ext uri="{FF2B5EF4-FFF2-40B4-BE49-F238E27FC236}">
                  <a16:creationId xmlns:a16="http://schemas.microsoft.com/office/drawing/2014/main" id="{FBE22751-380F-44F9-BEED-0A553CF87BE5}"/>
                </a:ext>
              </a:extLst>
            </p:cNvPr>
            <p:cNvCxnSpPr>
              <a:cxnSpLocks/>
            </p:cNvCxnSpPr>
            <p:nvPr/>
          </p:nvCxnSpPr>
          <p:spPr>
            <a:xfrm>
              <a:off x="12185786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>
              <a:extLst>
                <a:ext uri="{FF2B5EF4-FFF2-40B4-BE49-F238E27FC236}">
                  <a16:creationId xmlns:a16="http://schemas.microsoft.com/office/drawing/2014/main" id="{77B27910-846F-4E4E-B588-F5B2E026FE96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171716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>
              <a:extLst>
                <a:ext uri="{FF2B5EF4-FFF2-40B4-BE49-F238E27FC236}">
                  <a16:creationId xmlns:a16="http://schemas.microsoft.com/office/drawing/2014/main" id="{E6E0501E-134E-46D7-984F-3A382B0BB29B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714597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>
              <a:extLst>
                <a:ext uri="{FF2B5EF4-FFF2-40B4-BE49-F238E27FC236}">
                  <a16:creationId xmlns:a16="http://schemas.microsoft.com/office/drawing/2014/main" id="{90A83974-CBD7-4A69-9D84-2D3BBDE027A5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1257478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>
              <a:extLst>
                <a:ext uri="{FF2B5EF4-FFF2-40B4-BE49-F238E27FC236}">
                  <a16:creationId xmlns:a16="http://schemas.microsoft.com/office/drawing/2014/main" id="{A503E931-00D4-4B0C-BC69-49FE5C766518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1800359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>
              <a:extLst>
                <a:ext uri="{FF2B5EF4-FFF2-40B4-BE49-F238E27FC236}">
                  <a16:creationId xmlns:a16="http://schemas.microsoft.com/office/drawing/2014/main" id="{97732A30-BE2F-4D71-BC37-60F7B44591B9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2343240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>
              <a:extLst>
                <a:ext uri="{FF2B5EF4-FFF2-40B4-BE49-F238E27FC236}">
                  <a16:creationId xmlns:a16="http://schemas.microsoft.com/office/drawing/2014/main" id="{0C8EB840-DE7D-4E67-989C-F4D8F50E15BD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2886121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>
              <a:extLst>
                <a:ext uri="{FF2B5EF4-FFF2-40B4-BE49-F238E27FC236}">
                  <a16:creationId xmlns:a16="http://schemas.microsoft.com/office/drawing/2014/main" id="{F05D2CC2-53CC-487E-A72E-42B1E9B18460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3429002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>
              <a:extLst>
                <a:ext uri="{FF2B5EF4-FFF2-40B4-BE49-F238E27FC236}">
                  <a16:creationId xmlns:a16="http://schemas.microsoft.com/office/drawing/2014/main" id="{03A12D6B-1D60-4F26-8FB9-74AD5B070BDF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3971883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>
              <a:extLst>
                <a:ext uri="{FF2B5EF4-FFF2-40B4-BE49-F238E27FC236}">
                  <a16:creationId xmlns:a16="http://schemas.microsoft.com/office/drawing/2014/main" id="{41895D00-2D63-443C-95A8-5EB6E5EECBFF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4514764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>
              <a:extLst>
                <a:ext uri="{FF2B5EF4-FFF2-40B4-BE49-F238E27FC236}">
                  <a16:creationId xmlns:a16="http://schemas.microsoft.com/office/drawing/2014/main" id="{6AC50652-2A56-4382-95D0-971644EE0FA9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5057645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>
              <a:extLst>
                <a:ext uri="{FF2B5EF4-FFF2-40B4-BE49-F238E27FC236}">
                  <a16:creationId xmlns:a16="http://schemas.microsoft.com/office/drawing/2014/main" id="{DA50A374-8880-482D-B54F-F74E0D7BE187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5600526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>
              <a:extLst>
                <a:ext uri="{FF2B5EF4-FFF2-40B4-BE49-F238E27FC236}">
                  <a16:creationId xmlns:a16="http://schemas.microsoft.com/office/drawing/2014/main" id="{C66364D8-CCC7-4AAF-94BC-766EC160D99E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6857999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>
              <a:extLst>
                <a:ext uri="{FF2B5EF4-FFF2-40B4-BE49-F238E27FC236}">
                  <a16:creationId xmlns:a16="http://schemas.microsoft.com/office/drawing/2014/main" id="{4A0DC409-26E2-4453-89FD-745EA849BE7F}"/>
                </a:ext>
              </a:extLst>
            </p:cNvPr>
            <p:cNvCxnSpPr>
              <a:cxnSpLocks/>
            </p:cNvCxnSpPr>
            <p:nvPr/>
          </p:nvCxnSpPr>
          <p:spPr>
            <a:xfrm>
              <a:off x="16613" y="6143407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>
              <a:extLst>
                <a:ext uri="{FF2B5EF4-FFF2-40B4-BE49-F238E27FC236}">
                  <a16:creationId xmlns:a16="http://schemas.microsoft.com/office/drawing/2014/main" id="{239ED039-D66C-4A5E-AA35-E7A5FA2E64C2}"/>
                </a:ext>
              </a:extLst>
            </p:cNvPr>
            <p:cNvCxnSpPr>
              <a:cxnSpLocks/>
            </p:cNvCxnSpPr>
            <p:nvPr/>
          </p:nvCxnSpPr>
          <p:spPr>
            <a:xfrm>
              <a:off x="684225" y="171716"/>
              <a:ext cx="0" cy="6511464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>
              <a:extLst>
                <a:ext uri="{FF2B5EF4-FFF2-40B4-BE49-F238E27FC236}">
                  <a16:creationId xmlns:a16="http://schemas.microsoft.com/office/drawing/2014/main" id="{C72C13DC-161E-49CF-96B5-5383AA052AB7}"/>
                </a:ext>
              </a:extLst>
            </p:cNvPr>
            <p:cNvCxnSpPr>
              <a:cxnSpLocks/>
            </p:cNvCxnSpPr>
            <p:nvPr/>
          </p:nvCxnSpPr>
          <p:spPr>
            <a:xfrm>
              <a:off x="11508412" y="173267"/>
              <a:ext cx="0" cy="6511464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5103067-48DA-458C-99F6-9921C19A80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1079" y="725951"/>
            <a:ext cx="10325000" cy="14424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CB86862-507E-4F73-890F-3B77BCFA3FA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91079" y="2340131"/>
            <a:ext cx="10325000" cy="35644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FBC0BB-AF05-4753-9159-41A16FBFC3B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83587" y="6215870"/>
            <a:ext cx="3843779" cy="41712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72BA41-EC5B-4197-BCC8-0FD2E523CD7A}" type="datetimeFigureOut">
              <a:rPr lang="en-US" smtClean="0"/>
              <a:pPr/>
              <a:t>12/12/2024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362F82-EA1A-4B02-8A64-3B44C0D9DAC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91078" y="236364"/>
            <a:ext cx="4114800" cy="41712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9C5EF32-1CA9-4CDA-8182-2FB0C30A0F6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003649" y="6215870"/>
            <a:ext cx="979151" cy="41712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15108C-154A-4A5A-9C05-91A49A422BA7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7" name="Right Triangle 6">
            <a:extLst>
              <a:ext uri="{FF2B5EF4-FFF2-40B4-BE49-F238E27FC236}">
                <a16:creationId xmlns:a16="http://schemas.microsoft.com/office/drawing/2014/main" id="{63BAC6E0-ADAC-40FB-AF53-88FA5F83738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 rot="13500000">
            <a:off x="-281094" y="1516214"/>
            <a:ext cx="568289" cy="568289"/>
          </a:xfrm>
          <a:prstGeom prst="rtTriangle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64463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0" r:id="rId2"/>
    <p:sldLayoutId id="2147483669" r:id="rId3"/>
    <p:sldLayoutId id="2147483668" r:id="rId4"/>
    <p:sldLayoutId id="2147483667" r:id="rId5"/>
    <p:sldLayoutId id="2147483666" r:id="rId6"/>
    <p:sldLayoutId id="2147483665" r:id="rId7"/>
    <p:sldLayoutId id="2147483664" r:id="rId8"/>
    <p:sldLayoutId id="2147483663" r:id="rId9"/>
    <p:sldLayoutId id="2147483662" r:id="rId10"/>
    <p:sldLayoutId id="2147483661" r:id="rId11"/>
  </p:sldLayoutIdLst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1000"/>
        </a:spcBef>
        <a:buClr>
          <a:schemeClr val="tx2">
            <a:lumMod val="50000"/>
            <a:lumOff val="50000"/>
          </a:schemeClr>
        </a:buClr>
        <a:buSzPct val="75000"/>
        <a:buFont typeface="Wingdings" panose="05000000000000000000" pitchFamily="2" charset="2"/>
        <a:buChar char="§"/>
        <a:defRPr sz="2000" kern="1200">
          <a:solidFill>
            <a:schemeClr val="tx2"/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lnSpc>
          <a:spcPct val="110000"/>
        </a:lnSpc>
        <a:spcBef>
          <a:spcPts val="500"/>
        </a:spcBef>
        <a:buClr>
          <a:schemeClr val="tx2">
            <a:lumMod val="50000"/>
            <a:lumOff val="50000"/>
          </a:schemeClr>
        </a:buClr>
        <a:buSzPct val="75000"/>
        <a:buFont typeface="Wingdings" panose="05000000000000000000" pitchFamily="2" charset="2"/>
        <a:buChar char="§"/>
        <a:defRPr sz="1800" kern="1200">
          <a:solidFill>
            <a:schemeClr val="tx2"/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lnSpc>
          <a:spcPct val="110000"/>
        </a:lnSpc>
        <a:spcBef>
          <a:spcPts val="500"/>
        </a:spcBef>
        <a:buClr>
          <a:schemeClr val="tx2">
            <a:lumMod val="50000"/>
            <a:lumOff val="50000"/>
          </a:schemeClr>
        </a:buClr>
        <a:buSzPct val="75000"/>
        <a:buFont typeface="Wingdings" panose="05000000000000000000" pitchFamily="2" charset="2"/>
        <a:buChar char="§"/>
        <a:defRPr sz="1600" kern="1200">
          <a:solidFill>
            <a:schemeClr val="tx2"/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lnSpc>
          <a:spcPct val="110000"/>
        </a:lnSpc>
        <a:spcBef>
          <a:spcPts val="500"/>
        </a:spcBef>
        <a:buClr>
          <a:schemeClr val="tx2">
            <a:lumMod val="50000"/>
            <a:lumOff val="50000"/>
          </a:schemeClr>
        </a:buClr>
        <a:buSzPct val="75000"/>
        <a:buFont typeface="Wingdings" panose="05000000000000000000" pitchFamily="2" charset="2"/>
        <a:buChar char="§"/>
        <a:defRPr sz="1400" kern="1200">
          <a:solidFill>
            <a:schemeClr val="tx2"/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lnSpc>
          <a:spcPct val="110000"/>
        </a:lnSpc>
        <a:spcBef>
          <a:spcPts val="500"/>
        </a:spcBef>
        <a:buClr>
          <a:schemeClr val="tx2">
            <a:lumMod val="50000"/>
            <a:lumOff val="50000"/>
          </a:schemeClr>
        </a:buClr>
        <a:buSzPct val="75000"/>
        <a:buFont typeface="Wingdings" panose="05000000000000000000" pitchFamily="2" charset="2"/>
        <a:buChar char="§"/>
        <a:defRPr sz="14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code.visualstudio.com/download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oracle.com/java/technologies/downloads/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4187D111-0A9D-421B-84EB-FC5811C3A93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CEC7A2BB-E03E-436B-ABA5-3EBC8FB4066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6214" y="-1"/>
            <a:ext cx="12214827" cy="6858000"/>
            <a:chOff x="-6214" y="-1"/>
            <a:chExt cx="12214827" cy="6858000"/>
          </a:xfrm>
        </p:grpSpPr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A6DC0849-A033-4B02-97FE-B41AD9A866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-6214" y="6686283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C3ADCA7D-864A-49AD-B820-102F220EA76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4957E947-1347-4EB3-89EB-DF85D94E26D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1993258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98B5FAB9-675C-4906-A39C-BCFD689294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92528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1C524971-DA3C-4B74-A99D-95CECD50C92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175922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DDBDB683-BC6A-4522-82A5-C745720150B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2159316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A41560A9-0B55-472F-8261-6951E27C524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3142710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FD874A14-7926-47E8-947C-904C98B0E0F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4126104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B3E5598F-2EAC-49C0-B77B-95438A8EDD5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5109498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FC8993AC-196C-48AC-BCE3-3E71814D916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6092892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D517F3CA-CF3E-4CD8-B001-2BDF09D7672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7076286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F5237402-E5C4-470B-955F-F3A88677651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8059680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5315EAA5-98ED-4276-880E-4E3789CEAAB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9043074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77F94794-653E-45B6-811B-8081788A0ED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0026468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A82DE38F-FC85-4274-8C84-8E75162E6A8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1009862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D4AF14C3-798E-4C02-A6B4-165D003D721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2185786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453D4C15-2F93-446B-AF2D-82072EC01A2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171716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E09026E7-4EC6-47AE-A989-318A5CA6BA7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714597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56DEDA5A-47AA-4ED0-897C-C0B1873B6F5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1257478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4061821F-242E-4E40-B305-9048634C0FC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1800359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20734AE8-EEDD-4DCB-9723-087DC2ECC63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2343240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96DB511B-1563-4336-AFBB-D561A7C0B4B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2886121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B5CEC4A9-4067-4D92-A28E-EE8152717CA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3429002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AB783B25-A3A3-45C4-B04C-A116442505B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3971883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031178CD-3DE0-4C42-811C-7BC881FBF64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4514764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1926C508-8BE5-4ACF-A219-09B5D995BF5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5057645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1B58DEC2-3409-477A-84B4-A5D297FB01B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5600526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AEE3E226-6EDA-4FC4-B670-9590DD5CE7E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6857999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6BC874A8-EE7F-4F92-AAEA-40B18D93916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6613" y="6143407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023D647B-0C43-4C02-9BD2-A01859FD19D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684225" y="171716"/>
              <a:ext cx="0" cy="6511464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1C6DE01B-DD35-4B52-A72E-57E60E22635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1508412" y="173267"/>
              <a:ext cx="0" cy="6511464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el 1">
            <a:extLst>
              <a:ext uri="{FF2B5EF4-FFF2-40B4-BE49-F238E27FC236}">
                <a16:creationId xmlns:a16="http://schemas.microsoft.com/office/drawing/2014/main" id="{9ABC16EB-CDD9-0A56-29B5-8242275DCA2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84225" y="746840"/>
            <a:ext cx="5402454" cy="2510445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nl-NL" dirty="0"/>
              <a:t>Object </a:t>
            </a:r>
            <a:r>
              <a:rPr lang="nl-NL" dirty="0" err="1"/>
              <a:t>orientated</a:t>
            </a:r>
            <a:r>
              <a:rPr lang="nl-NL" dirty="0"/>
              <a:t> </a:t>
            </a:r>
            <a:r>
              <a:rPr lang="nl-NL" dirty="0" err="1"/>
              <a:t>programming</a:t>
            </a:r>
            <a:endParaRPr lang="nl-NL"/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6C3E03BF-E67F-B555-95D6-207780FCC03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84225" y="3425899"/>
            <a:ext cx="5185297" cy="2309737"/>
          </a:xfrm>
        </p:spPr>
        <p:txBody>
          <a:bodyPr>
            <a:normAutofit/>
          </a:bodyPr>
          <a:lstStyle/>
          <a:p>
            <a:r>
              <a:rPr lang="nl-NL" dirty="0"/>
              <a:t>The beginners guide</a:t>
            </a:r>
          </a:p>
        </p:txBody>
      </p:sp>
      <p:sp>
        <p:nvSpPr>
          <p:cNvPr id="44" name="Right Triangle 43">
            <a:extLst>
              <a:ext uri="{FF2B5EF4-FFF2-40B4-BE49-F238E27FC236}">
                <a16:creationId xmlns:a16="http://schemas.microsoft.com/office/drawing/2014/main" id="{218D3B53-4071-48E8-9CB1-4566DAFA0BA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3500000">
            <a:off x="-279642" y="2600449"/>
            <a:ext cx="568289" cy="568289"/>
          </a:xfrm>
          <a:prstGeom prst="rtTriangle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pic>
        <p:nvPicPr>
          <p:cNvPr id="4" name="Picture 3" descr="Computerscript op een scherm">
            <a:extLst>
              <a:ext uri="{FF2B5EF4-FFF2-40B4-BE49-F238E27FC236}">
                <a16:creationId xmlns:a16="http://schemas.microsoft.com/office/drawing/2014/main" id="{7B5E4973-C8C3-A5FE-ACCF-342A2128B3AB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327" r="40099" b="-2"/>
          <a:stretch/>
        </p:blipFill>
        <p:spPr>
          <a:xfrm>
            <a:off x="6062050" y="-1554"/>
            <a:ext cx="6120571" cy="6857999"/>
          </a:xfrm>
          <a:custGeom>
            <a:avLst/>
            <a:gdLst/>
            <a:ahLst/>
            <a:cxnLst/>
            <a:rect l="l" t="t" r="r" b="b"/>
            <a:pathLst>
              <a:path w="6129950" h="6861439">
                <a:moveTo>
                  <a:pt x="1687527" y="0"/>
                </a:moveTo>
                <a:lnTo>
                  <a:pt x="6129950" y="0"/>
                </a:lnTo>
                <a:lnTo>
                  <a:pt x="6129950" y="6858000"/>
                </a:lnTo>
                <a:lnTo>
                  <a:pt x="5040333" y="6858000"/>
                </a:lnTo>
                <a:lnTo>
                  <a:pt x="5040333" y="6861439"/>
                </a:lnTo>
                <a:lnTo>
                  <a:pt x="272442" y="6861439"/>
                </a:lnTo>
                <a:lnTo>
                  <a:pt x="196402" y="6549696"/>
                </a:lnTo>
                <a:cubicBezTo>
                  <a:pt x="-517926" y="3427393"/>
                  <a:pt x="946083" y="3323532"/>
                  <a:pt x="946083" y="1"/>
                </a:cubicBezTo>
                <a:lnTo>
                  <a:pt x="1687527" y="1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4443484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7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827C5D3-EADB-FE0D-ECA0-BBB1E12130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Setup Java in </a:t>
            </a:r>
            <a:r>
              <a:rPr lang="nl-NL" dirty="0" err="1"/>
              <a:t>VSCode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7F2CDA5-2B1D-DAA5-8644-442D21CB202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Install </a:t>
            </a:r>
            <a:r>
              <a:rPr lang="nl-NL" dirty="0" err="1"/>
              <a:t>some</a:t>
            </a:r>
            <a:r>
              <a:rPr lang="nl-NL" dirty="0"/>
              <a:t> </a:t>
            </a:r>
            <a:r>
              <a:rPr lang="nl-NL" dirty="0" err="1"/>
              <a:t>java</a:t>
            </a:r>
            <a:r>
              <a:rPr lang="nl-NL" dirty="0"/>
              <a:t> </a:t>
            </a:r>
            <a:r>
              <a:rPr lang="nl-NL" dirty="0" err="1"/>
              <a:t>extentions</a:t>
            </a:r>
            <a:r>
              <a:rPr lang="nl-NL" dirty="0"/>
              <a:t> in </a:t>
            </a:r>
            <a:r>
              <a:rPr lang="nl-NL" dirty="0" err="1"/>
              <a:t>VSCode</a:t>
            </a:r>
            <a:endParaRPr lang="nl-NL" dirty="0"/>
          </a:p>
          <a:p>
            <a:r>
              <a:rPr lang="nl-NL" dirty="0"/>
              <a:t>I don’t know from </a:t>
            </a:r>
            <a:r>
              <a:rPr lang="nl-NL" dirty="0" err="1"/>
              <a:t>the</a:t>
            </a:r>
            <a:r>
              <a:rPr lang="nl-NL" dirty="0"/>
              <a:t> top of </a:t>
            </a:r>
            <a:r>
              <a:rPr lang="nl-NL" dirty="0" err="1"/>
              <a:t>my</a:t>
            </a:r>
            <a:r>
              <a:rPr lang="nl-NL" dirty="0"/>
              <a:t> </a:t>
            </a:r>
            <a:r>
              <a:rPr lang="nl-NL" dirty="0" err="1"/>
              <a:t>head</a:t>
            </a:r>
            <a:r>
              <a:rPr lang="nl-NL" dirty="0"/>
              <a:t> </a:t>
            </a:r>
            <a:r>
              <a:rPr lang="nl-NL" dirty="0" err="1"/>
              <a:t>the</a:t>
            </a:r>
            <a:r>
              <a:rPr lang="nl-NL" dirty="0"/>
              <a:t> most important </a:t>
            </a:r>
            <a:r>
              <a:rPr lang="nl-NL" dirty="0" err="1"/>
              <a:t>ones</a:t>
            </a:r>
            <a:r>
              <a:rPr lang="nl-NL" dirty="0"/>
              <a:t> but I have </a:t>
            </a:r>
            <a:r>
              <a:rPr lang="nl-NL" dirty="0" err="1"/>
              <a:t>the</a:t>
            </a:r>
            <a:r>
              <a:rPr lang="nl-NL" dirty="0"/>
              <a:t> following installed that might come in </a:t>
            </a:r>
            <a:r>
              <a:rPr lang="nl-NL" dirty="0" err="1"/>
              <a:t>handy</a:t>
            </a:r>
            <a:r>
              <a:rPr lang="nl-NL" dirty="0"/>
              <a:t>:</a:t>
            </a:r>
          </a:p>
          <a:p>
            <a:pPr lvl="1"/>
            <a:r>
              <a:rPr lang="nl-NL" b="1" dirty="0"/>
              <a:t>Extension Pack </a:t>
            </a:r>
            <a:r>
              <a:rPr lang="nl-NL" b="1" dirty="0" err="1"/>
              <a:t>for</a:t>
            </a:r>
            <a:r>
              <a:rPr lang="nl-NL" b="1" dirty="0"/>
              <a:t> Java</a:t>
            </a:r>
          </a:p>
          <a:p>
            <a:pPr lvl="1"/>
            <a:r>
              <a:rPr lang="nl-NL" b="1" dirty="0"/>
              <a:t>Java</a:t>
            </a:r>
          </a:p>
          <a:p>
            <a:pPr lvl="1"/>
            <a:r>
              <a:rPr lang="nl-NL" b="1" dirty="0"/>
              <a:t>Debugger </a:t>
            </a:r>
            <a:r>
              <a:rPr lang="nl-NL" b="1" dirty="0" err="1"/>
              <a:t>for</a:t>
            </a:r>
            <a:r>
              <a:rPr lang="nl-NL" b="1" dirty="0"/>
              <a:t> Java</a:t>
            </a:r>
          </a:p>
          <a:p>
            <a:pPr lvl="1"/>
            <a:r>
              <a:rPr lang="nl-NL" b="1" dirty="0" err="1"/>
              <a:t>Gradle</a:t>
            </a:r>
            <a:r>
              <a:rPr lang="nl-NL" b="1" dirty="0"/>
              <a:t> </a:t>
            </a:r>
            <a:r>
              <a:rPr lang="nl-NL" b="1" dirty="0" err="1"/>
              <a:t>for</a:t>
            </a:r>
            <a:r>
              <a:rPr lang="nl-NL" b="1" dirty="0"/>
              <a:t> Java</a:t>
            </a:r>
          </a:p>
          <a:p>
            <a:pPr lvl="1"/>
            <a:r>
              <a:rPr lang="nl-NL" b="1" dirty="0"/>
              <a:t>Test Runner </a:t>
            </a:r>
            <a:r>
              <a:rPr lang="nl-NL" b="1" dirty="0" err="1"/>
              <a:t>for</a:t>
            </a:r>
            <a:r>
              <a:rPr lang="nl-NL" b="1" dirty="0"/>
              <a:t> Java</a:t>
            </a:r>
          </a:p>
          <a:p>
            <a:r>
              <a:rPr lang="nl-NL" dirty="0"/>
              <a:t>Links </a:t>
            </a:r>
            <a:r>
              <a:rPr lang="nl-NL" dirty="0" err="1"/>
              <a:t>to</a:t>
            </a:r>
            <a:r>
              <a:rPr lang="nl-NL" dirty="0"/>
              <a:t> each of </a:t>
            </a:r>
            <a:r>
              <a:rPr lang="nl-NL" dirty="0" err="1"/>
              <a:t>them</a:t>
            </a:r>
            <a:r>
              <a:rPr lang="nl-NL" dirty="0"/>
              <a:t> can </a:t>
            </a:r>
            <a:r>
              <a:rPr lang="nl-NL" dirty="0" err="1"/>
              <a:t>be</a:t>
            </a:r>
            <a:r>
              <a:rPr lang="nl-NL" dirty="0"/>
              <a:t> found on </a:t>
            </a:r>
            <a:r>
              <a:rPr lang="nl-NL" dirty="0" err="1"/>
              <a:t>the</a:t>
            </a:r>
            <a:r>
              <a:rPr lang="nl-NL" dirty="0"/>
              <a:t> website</a:t>
            </a:r>
          </a:p>
          <a:p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0940394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827C5D3-EADB-FE0D-ECA0-BBB1E12130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Setup Java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7F2CDA5-2B1D-DAA5-8644-442D21CB202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Create a folder </a:t>
            </a:r>
            <a:r>
              <a:rPr lang="nl-NL" dirty="0" err="1"/>
              <a:t>called</a:t>
            </a:r>
            <a:r>
              <a:rPr lang="nl-NL" dirty="0"/>
              <a:t> </a:t>
            </a:r>
            <a:r>
              <a:rPr lang="nl-NL" dirty="0" err="1"/>
              <a:t>Exercise</a:t>
            </a:r>
            <a:r>
              <a:rPr lang="nl-NL" dirty="0"/>
              <a:t> 1 or download </a:t>
            </a:r>
            <a:r>
              <a:rPr lang="nl-NL" dirty="0" err="1"/>
              <a:t>it</a:t>
            </a:r>
            <a:r>
              <a:rPr lang="nl-NL" dirty="0"/>
              <a:t> from </a:t>
            </a:r>
            <a:r>
              <a:rPr lang="nl-NL" dirty="0" err="1"/>
              <a:t>the</a:t>
            </a:r>
            <a:r>
              <a:rPr lang="nl-NL" dirty="0"/>
              <a:t> </a:t>
            </a:r>
            <a:r>
              <a:rPr lang="nl-NL" dirty="0" err="1"/>
              <a:t>zipped</a:t>
            </a:r>
            <a:r>
              <a:rPr lang="nl-NL" dirty="0"/>
              <a:t> file</a:t>
            </a:r>
          </a:p>
          <a:p>
            <a:r>
              <a:rPr lang="nl-NL" dirty="0"/>
              <a:t>Create a </a:t>
            </a:r>
            <a:r>
              <a:rPr lang="nl-NL" dirty="0" err="1"/>
              <a:t>filename</a:t>
            </a:r>
            <a:r>
              <a:rPr lang="nl-NL" dirty="0"/>
              <a:t>, </a:t>
            </a:r>
            <a:r>
              <a:rPr lang="nl-NL" dirty="0" err="1"/>
              <a:t>for</a:t>
            </a:r>
            <a:r>
              <a:rPr lang="nl-NL" dirty="0"/>
              <a:t> example: exercise1.java </a:t>
            </a:r>
          </a:p>
          <a:p>
            <a:r>
              <a:rPr lang="nl-NL" dirty="0"/>
              <a:t>Create a class with </a:t>
            </a:r>
            <a:r>
              <a:rPr lang="nl-NL" dirty="0" err="1"/>
              <a:t>the</a:t>
            </a:r>
            <a:r>
              <a:rPr lang="nl-NL" dirty="0"/>
              <a:t> </a:t>
            </a:r>
            <a:r>
              <a:rPr lang="nl-NL" dirty="0" err="1"/>
              <a:t>same</a:t>
            </a:r>
            <a:r>
              <a:rPr lang="nl-NL" dirty="0"/>
              <a:t> name as </a:t>
            </a:r>
            <a:r>
              <a:rPr lang="nl-NL" dirty="0" err="1"/>
              <a:t>the</a:t>
            </a:r>
            <a:r>
              <a:rPr lang="nl-NL" dirty="0"/>
              <a:t> file</a:t>
            </a:r>
          </a:p>
          <a:p>
            <a:r>
              <a:rPr lang="nl-NL" dirty="0"/>
              <a:t>Create a </a:t>
            </a:r>
            <a:r>
              <a:rPr lang="nl-NL" dirty="0" err="1"/>
              <a:t>main</a:t>
            </a:r>
            <a:r>
              <a:rPr lang="nl-NL" dirty="0"/>
              <a:t> </a:t>
            </a:r>
            <a:r>
              <a:rPr lang="nl-NL" dirty="0" err="1"/>
              <a:t>function</a:t>
            </a:r>
            <a:endParaRPr lang="nl-NL" dirty="0"/>
          </a:p>
          <a:p>
            <a:r>
              <a:rPr lang="nl-NL" dirty="0"/>
              <a:t>Print </a:t>
            </a:r>
            <a:r>
              <a:rPr lang="nl-NL" dirty="0" err="1"/>
              <a:t>hello</a:t>
            </a:r>
            <a:r>
              <a:rPr lang="nl-NL" dirty="0"/>
              <a:t> </a:t>
            </a:r>
            <a:r>
              <a:rPr lang="nl-NL" dirty="0" err="1"/>
              <a:t>world</a:t>
            </a:r>
            <a:r>
              <a:rPr lang="nl-NL" dirty="0"/>
              <a:t>!</a:t>
            </a:r>
          </a:p>
          <a:p>
            <a:r>
              <a:rPr lang="nl-NL" dirty="0" err="1"/>
              <a:t>Pause</a:t>
            </a:r>
            <a:r>
              <a:rPr lang="nl-NL" dirty="0"/>
              <a:t> </a:t>
            </a:r>
            <a:r>
              <a:rPr lang="nl-NL" dirty="0" err="1"/>
              <a:t>the</a:t>
            </a:r>
            <a:r>
              <a:rPr lang="nl-NL" dirty="0"/>
              <a:t> video if you want </a:t>
            </a:r>
            <a:r>
              <a:rPr lang="nl-NL" dirty="0" err="1"/>
              <a:t>to</a:t>
            </a:r>
            <a:r>
              <a:rPr lang="nl-NL" dirty="0"/>
              <a:t> </a:t>
            </a:r>
            <a:r>
              <a:rPr lang="nl-NL" dirty="0" err="1"/>
              <a:t>try</a:t>
            </a:r>
            <a:r>
              <a:rPr lang="nl-NL" dirty="0"/>
              <a:t> </a:t>
            </a:r>
            <a:r>
              <a:rPr lang="nl-NL" dirty="0" err="1"/>
              <a:t>it</a:t>
            </a:r>
            <a:r>
              <a:rPr lang="nl-NL" dirty="0"/>
              <a:t> </a:t>
            </a:r>
            <a:r>
              <a:rPr lang="nl-NL" dirty="0" err="1"/>
              <a:t>yourself</a:t>
            </a:r>
            <a:endParaRPr lang="nl-NL" dirty="0"/>
          </a:p>
          <a:p>
            <a:pPr marL="0" indent="0">
              <a:buNone/>
            </a:pPr>
            <a:endParaRPr lang="nl-NL" dirty="0"/>
          </a:p>
          <a:p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0929822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827C5D3-EADB-FE0D-ECA0-BBB1E12130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Setup Java in </a:t>
            </a:r>
            <a:r>
              <a:rPr lang="nl-NL" dirty="0" err="1"/>
              <a:t>VSCode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7F2CDA5-2B1D-DAA5-8644-442D21CB202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The code you </a:t>
            </a:r>
            <a:r>
              <a:rPr lang="nl-NL" dirty="0" err="1"/>
              <a:t>should’ve</a:t>
            </a:r>
            <a:r>
              <a:rPr lang="nl-NL" dirty="0"/>
              <a:t> made is:</a:t>
            </a:r>
          </a:p>
          <a:p>
            <a:endParaRPr lang="nl-NL" dirty="0"/>
          </a:p>
          <a:p>
            <a:endParaRPr lang="nl-NL" dirty="0"/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FE7C147A-C50D-C14F-0BE3-4E05F0C55E6B}"/>
              </a:ext>
            </a:extLst>
          </p:cNvPr>
          <p:cNvSpPr txBox="1"/>
          <p:nvPr/>
        </p:nvSpPr>
        <p:spPr>
          <a:xfrm>
            <a:off x="691079" y="2946151"/>
            <a:ext cx="6890657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nl-NL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public</a:t>
            </a:r>
            <a:r>
              <a:rPr lang="nl-NL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nl-NL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class</a:t>
            </a:r>
            <a:r>
              <a:rPr lang="nl-NL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nl-NL" b="0" dirty="0">
                <a:solidFill>
                  <a:srgbClr val="4EC9B0"/>
                </a:solidFill>
                <a:effectLst/>
                <a:latin typeface="Consolas" panose="020B0609020204030204" pitchFamily="49" charset="0"/>
              </a:rPr>
              <a:t>exercise1</a:t>
            </a:r>
            <a:r>
              <a:rPr lang="nl-NL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{</a:t>
            </a:r>
          </a:p>
          <a:p>
            <a:r>
              <a:rPr lang="nl-NL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nl-NL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public</a:t>
            </a:r>
            <a:r>
              <a:rPr lang="nl-NL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nl-NL" b="0" dirty="0" err="1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static</a:t>
            </a:r>
            <a:r>
              <a:rPr lang="nl-NL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nl-NL" b="0" dirty="0" err="1">
                <a:solidFill>
                  <a:srgbClr val="4EC9B0"/>
                </a:solidFill>
                <a:effectLst/>
                <a:latin typeface="Consolas" panose="020B0609020204030204" pitchFamily="49" charset="0"/>
              </a:rPr>
              <a:t>void</a:t>
            </a:r>
            <a:r>
              <a:rPr lang="nl-NL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nl-NL" b="0" dirty="0" err="1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main</a:t>
            </a:r>
            <a:r>
              <a:rPr lang="nl-NL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nl-NL" b="0" dirty="0">
                <a:solidFill>
                  <a:srgbClr val="4EC9B0"/>
                </a:solidFill>
                <a:effectLst/>
                <a:latin typeface="Consolas" panose="020B0609020204030204" pitchFamily="49" charset="0"/>
              </a:rPr>
              <a:t>String</a:t>
            </a:r>
            <a:r>
              <a:rPr lang="nl-NL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[] </a:t>
            </a:r>
            <a:r>
              <a:rPr lang="nl-NL" b="0" dirty="0" err="1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args</a:t>
            </a:r>
            <a:r>
              <a:rPr lang="nl-NL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) {</a:t>
            </a:r>
          </a:p>
          <a:p>
            <a:r>
              <a:rPr lang="nl-NL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nl-NL" b="0" dirty="0" err="1">
                <a:solidFill>
                  <a:srgbClr val="4EC9B0"/>
                </a:solidFill>
                <a:effectLst/>
                <a:latin typeface="Consolas" panose="020B0609020204030204" pitchFamily="49" charset="0"/>
              </a:rPr>
              <a:t>System</a:t>
            </a:r>
            <a:r>
              <a:rPr lang="nl-NL" b="0" dirty="0" err="1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.</a:t>
            </a:r>
            <a:r>
              <a:rPr lang="nl-NL" b="0" dirty="0" err="1">
                <a:solidFill>
                  <a:srgbClr val="4FC1FF"/>
                </a:solidFill>
                <a:effectLst/>
                <a:latin typeface="Consolas" panose="020B0609020204030204" pitchFamily="49" charset="0"/>
              </a:rPr>
              <a:t>out</a:t>
            </a:r>
            <a:r>
              <a:rPr lang="nl-NL" b="0" dirty="0" err="1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.</a:t>
            </a:r>
            <a:r>
              <a:rPr lang="nl-NL" b="0" dirty="0" err="1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println</a:t>
            </a:r>
            <a:r>
              <a:rPr lang="nl-NL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nl-NL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"Hello </a:t>
            </a:r>
            <a:r>
              <a:rPr lang="nl-NL" b="0" dirty="0" err="1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world</a:t>
            </a:r>
            <a:r>
              <a:rPr lang="nl-NL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nl-NL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);</a:t>
            </a:r>
          </a:p>
          <a:p>
            <a:r>
              <a:rPr lang="nl-NL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    }</a:t>
            </a:r>
          </a:p>
          <a:p>
            <a:r>
              <a:rPr lang="nl-NL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val="22133644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827C5D3-EADB-FE0D-ECA0-BBB1E12130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Setup Java in </a:t>
            </a:r>
            <a:r>
              <a:rPr lang="nl-NL" dirty="0" err="1"/>
              <a:t>VSCode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7F2CDA5-2B1D-DAA5-8644-442D21CB202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The code you </a:t>
            </a:r>
            <a:r>
              <a:rPr lang="nl-NL" dirty="0" err="1"/>
              <a:t>should’ve</a:t>
            </a:r>
            <a:r>
              <a:rPr lang="nl-NL" dirty="0"/>
              <a:t> made is:</a:t>
            </a:r>
          </a:p>
          <a:p>
            <a:endParaRPr lang="nl-NL" dirty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  <a:p>
            <a:r>
              <a:rPr lang="nl-NL" dirty="0"/>
              <a:t>That should give you </a:t>
            </a:r>
            <a:r>
              <a:rPr lang="nl-NL" dirty="0" err="1"/>
              <a:t>an</a:t>
            </a:r>
            <a:r>
              <a:rPr lang="nl-NL" dirty="0"/>
              <a:t> output with: </a:t>
            </a:r>
            <a:r>
              <a:rPr lang="nl-NL" i="1" dirty="0"/>
              <a:t>Hello </a:t>
            </a:r>
            <a:r>
              <a:rPr lang="nl-NL" i="1" dirty="0" err="1"/>
              <a:t>world</a:t>
            </a:r>
            <a:r>
              <a:rPr lang="nl-NL" i="1" dirty="0"/>
              <a:t>! </a:t>
            </a:r>
            <a:r>
              <a:rPr lang="nl-NL" dirty="0"/>
              <a:t>In </a:t>
            </a:r>
            <a:r>
              <a:rPr lang="nl-NL" dirty="0" err="1"/>
              <a:t>the</a:t>
            </a:r>
            <a:r>
              <a:rPr lang="nl-NL" dirty="0"/>
              <a:t> console</a:t>
            </a:r>
            <a:endParaRPr lang="nl-NL" i="1" dirty="0"/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FE7C147A-C50D-C14F-0BE3-4E05F0C55E6B}"/>
              </a:ext>
            </a:extLst>
          </p:cNvPr>
          <p:cNvSpPr txBox="1"/>
          <p:nvPr/>
        </p:nvSpPr>
        <p:spPr>
          <a:xfrm>
            <a:off x="691079" y="2946151"/>
            <a:ext cx="6890657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nl-NL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public</a:t>
            </a:r>
            <a:r>
              <a:rPr lang="nl-NL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nl-NL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class</a:t>
            </a:r>
            <a:r>
              <a:rPr lang="nl-NL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nl-NL" b="0" dirty="0">
                <a:solidFill>
                  <a:srgbClr val="4EC9B0"/>
                </a:solidFill>
                <a:effectLst/>
                <a:latin typeface="Consolas" panose="020B0609020204030204" pitchFamily="49" charset="0"/>
              </a:rPr>
              <a:t>exercise1</a:t>
            </a:r>
            <a:r>
              <a:rPr lang="nl-NL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{</a:t>
            </a:r>
          </a:p>
          <a:p>
            <a:r>
              <a:rPr lang="nl-NL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nl-NL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public</a:t>
            </a:r>
            <a:r>
              <a:rPr lang="nl-NL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nl-NL" b="0" dirty="0" err="1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static</a:t>
            </a:r>
            <a:r>
              <a:rPr lang="nl-NL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nl-NL" b="0" dirty="0" err="1">
                <a:solidFill>
                  <a:srgbClr val="4EC9B0"/>
                </a:solidFill>
                <a:effectLst/>
                <a:latin typeface="Consolas" panose="020B0609020204030204" pitchFamily="49" charset="0"/>
              </a:rPr>
              <a:t>void</a:t>
            </a:r>
            <a:r>
              <a:rPr lang="nl-NL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nl-NL" b="0" dirty="0" err="1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main</a:t>
            </a:r>
            <a:r>
              <a:rPr lang="nl-NL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nl-NL" b="0" dirty="0">
                <a:solidFill>
                  <a:srgbClr val="4EC9B0"/>
                </a:solidFill>
                <a:effectLst/>
                <a:latin typeface="Consolas" panose="020B0609020204030204" pitchFamily="49" charset="0"/>
              </a:rPr>
              <a:t>String</a:t>
            </a:r>
            <a:r>
              <a:rPr lang="nl-NL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[] </a:t>
            </a:r>
            <a:r>
              <a:rPr lang="nl-NL" b="0" dirty="0" err="1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args</a:t>
            </a:r>
            <a:r>
              <a:rPr lang="nl-NL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) {</a:t>
            </a:r>
          </a:p>
          <a:p>
            <a:r>
              <a:rPr lang="nl-NL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nl-NL" b="0" dirty="0" err="1">
                <a:solidFill>
                  <a:srgbClr val="4EC9B0"/>
                </a:solidFill>
                <a:effectLst/>
                <a:latin typeface="Consolas" panose="020B0609020204030204" pitchFamily="49" charset="0"/>
              </a:rPr>
              <a:t>System</a:t>
            </a:r>
            <a:r>
              <a:rPr lang="nl-NL" b="0" dirty="0" err="1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.</a:t>
            </a:r>
            <a:r>
              <a:rPr lang="nl-NL" b="0" dirty="0" err="1">
                <a:solidFill>
                  <a:srgbClr val="4FC1FF"/>
                </a:solidFill>
                <a:effectLst/>
                <a:latin typeface="Consolas" panose="020B0609020204030204" pitchFamily="49" charset="0"/>
              </a:rPr>
              <a:t>out</a:t>
            </a:r>
            <a:r>
              <a:rPr lang="nl-NL" b="0" dirty="0" err="1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.</a:t>
            </a:r>
            <a:r>
              <a:rPr lang="nl-NL" b="0" dirty="0" err="1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println</a:t>
            </a:r>
            <a:r>
              <a:rPr lang="nl-NL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nl-NL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"Hello </a:t>
            </a:r>
            <a:r>
              <a:rPr lang="nl-NL" b="0" dirty="0" err="1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world</a:t>
            </a:r>
            <a:r>
              <a:rPr lang="nl-NL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nl-NL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);</a:t>
            </a:r>
          </a:p>
          <a:p>
            <a:r>
              <a:rPr lang="nl-NL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    }</a:t>
            </a:r>
          </a:p>
          <a:p>
            <a:r>
              <a:rPr lang="nl-NL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val="12606586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827C5D3-EADB-FE0D-ECA0-BBB1E12130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Setup Java in </a:t>
            </a:r>
            <a:r>
              <a:rPr lang="nl-NL" dirty="0" err="1"/>
              <a:t>VSCode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7F2CDA5-2B1D-DAA5-8644-442D21CB202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The code you </a:t>
            </a:r>
            <a:r>
              <a:rPr lang="nl-NL" dirty="0" err="1"/>
              <a:t>should’ve</a:t>
            </a:r>
            <a:r>
              <a:rPr lang="nl-NL" dirty="0"/>
              <a:t> made is:</a:t>
            </a:r>
          </a:p>
          <a:p>
            <a:endParaRPr lang="nl-NL" dirty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  <a:p>
            <a:r>
              <a:rPr lang="nl-NL" dirty="0"/>
              <a:t>That should give you </a:t>
            </a:r>
            <a:r>
              <a:rPr lang="nl-NL" dirty="0" err="1"/>
              <a:t>an</a:t>
            </a:r>
            <a:r>
              <a:rPr lang="nl-NL" dirty="0"/>
              <a:t> output with: </a:t>
            </a:r>
            <a:r>
              <a:rPr lang="nl-NL" i="1" dirty="0"/>
              <a:t>Hello </a:t>
            </a:r>
            <a:r>
              <a:rPr lang="nl-NL" i="1" dirty="0" err="1"/>
              <a:t>world</a:t>
            </a:r>
            <a:r>
              <a:rPr lang="nl-NL" i="1" dirty="0"/>
              <a:t>! </a:t>
            </a:r>
            <a:r>
              <a:rPr lang="nl-NL" dirty="0"/>
              <a:t>In </a:t>
            </a:r>
            <a:r>
              <a:rPr lang="nl-NL" dirty="0" err="1"/>
              <a:t>the</a:t>
            </a:r>
            <a:r>
              <a:rPr lang="nl-NL" dirty="0"/>
              <a:t> console</a:t>
            </a:r>
          </a:p>
          <a:p>
            <a:r>
              <a:rPr lang="nl-NL" dirty="0"/>
              <a:t>What in this code is </a:t>
            </a:r>
            <a:r>
              <a:rPr lang="nl-NL" dirty="0" err="1"/>
              <a:t>the</a:t>
            </a:r>
            <a:r>
              <a:rPr lang="nl-NL" dirty="0"/>
              <a:t> object? What is </a:t>
            </a:r>
            <a:r>
              <a:rPr lang="nl-NL" dirty="0" err="1"/>
              <a:t>the</a:t>
            </a:r>
            <a:r>
              <a:rPr lang="nl-NL" dirty="0"/>
              <a:t> </a:t>
            </a:r>
            <a:r>
              <a:rPr lang="nl-NL" dirty="0" err="1"/>
              <a:t>method</a:t>
            </a:r>
            <a:r>
              <a:rPr lang="nl-NL" dirty="0"/>
              <a:t> and what are </a:t>
            </a:r>
            <a:r>
              <a:rPr lang="nl-NL" dirty="0" err="1"/>
              <a:t>the</a:t>
            </a:r>
            <a:r>
              <a:rPr lang="nl-NL" dirty="0"/>
              <a:t> </a:t>
            </a:r>
            <a:r>
              <a:rPr lang="nl-NL" dirty="0" err="1"/>
              <a:t>states</a:t>
            </a:r>
            <a:r>
              <a:rPr lang="nl-NL" dirty="0"/>
              <a:t>? </a:t>
            </a:r>
            <a:r>
              <a:rPr lang="nl-NL" b="1" dirty="0"/>
              <a:t>Quiz question</a:t>
            </a:r>
            <a:r>
              <a:rPr lang="nl-NL" dirty="0"/>
              <a:t> 3-6</a:t>
            </a:r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FE7C147A-C50D-C14F-0BE3-4E05F0C55E6B}"/>
              </a:ext>
            </a:extLst>
          </p:cNvPr>
          <p:cNvSpPr txBox="1"/>
          <p:nvPr/>
        </p:nvSpPr>
        <p:spPr>
          <a:xfrm>
            <a:off x="691079" y="2946151"/>
            <a:ext cx="6890657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nl-NL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public</a:t>
            </a:r>
            <a:r>
              <a:rPr lang="nl-NL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nl-NL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class</a:t>
            </a:r>
            <a:r>
              <a:rPr lang="nl-NL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nl-NL" b="0" dirty="0">
                <a:solidFill>
                  <a:srgbClr val="4EC9B0"/>
                </a:solidFill>
                <a:effectLst/>
                <a:latin typeface="Consolas" panose="020B0609020204030204" pitchFamily="49" charset="0"/>
              </a:rPr>
              <a:t>exercise1</a:t>
            </a:r>
            <a:r>
              <a:rPr lang="nl-NL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{</a:t>
            </a:r>
          </a:p>
          <a:p>
            <a:r>
              <a:rPr lang="nl-NL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nl-NL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public</a:t>
            </a:r>
            <a:r>
              <a:rPr lang="nl-NL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nl-NL" b="0" dirty="0" err="1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static</a:t>
            </a:r>
            <a:r>
              <a:rPr lang="nl-NL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nl-NL" b="0" dirty="0" err="1">
                <a:solidFill>
                  <a:srgbClr val="4EC9B0"/>
                </a:solidFill>
                <a:effectLst/>
                <a:latin typeface="Consolas" panose="020B0609020204030204" pitchFamily="49" charset="0"/>
              </a:rPr>
              <a:t>void</a:t>
            </a:r>
            <a:r>
              <a:rPr lang="nl-NL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nl-NL" b="0" dirty="0" err="1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main</a:t>
            </a:r>
            <a:r>
              <a:rPr lang="nl-NL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nl-NL" b="0" dirty="0">
                <a:solidFill>
                  <a:srgbClr val="4EC9B0"/>
                </a:solidFill>
                <a:effectLst/>
                <a:latin typeface="Consolas" panose="020B0609020204030204" pitchFamily="49" charset="0"/>
              </a:rPr>
              <a:t>String</a:t>
            </a:r>
            <a:r>
              <a:rPr lang="nl-NL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[] </a:t>
            </a:r>
            <a:r>
              <a:rPr lang="nl-NL" b="0" dirty="0" err="1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args</a:t>
            </a:r>
            <a:r>
              <a:rPr lang="nl-NL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) {</a:t>
            </a:r>
          </a:p>
          <a:p>
            <a:r>
              <a:rPr lang="nl-NL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nl-NL" b="0" dirty="0" err="1">
                <a:solidFill>
                  <a:srgbClr val="4EC9B0"/>
                </a:solidFill>
                <a:effectLst/>
                <a:latin typeface="Consolas" panose="020B0609020204030204" pitchFamily="49" charset="0"/>
              </a:rPr>
              <a:t>System</a:t>
            </a:r>
            <a:r>
              <a:rPr lang="nl-NL" b="0" dirty="0" err="1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.</a:t>
            </a:r>
            <a:r>
              <a:rPr lang="nl-NL" b="0" dirty="0" err="1">
                <a:solidFill>
                  <a:srgbClr val="4FC1FF"/>
                </a:solidFill>
                <a:effectLst/>
                <a:latin typeface="Consolas" panose="020B0609020204030204" pitchFamily="49" charset="0"/>
              </a:rPr>
              <a:t>out</a:t>
            </a:r>
            <a:r>
              <a:rPr lang="nl-NL" b="0" dirty="0" err="1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.</a:t>
            </a:r>
            <a:r>
              <a:rPr lang="nl-NL" b="0" dirty="0" err="1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println</a:t>
            </a:r>
            <a:r>
              <a:rPr lang="nl-NL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nl-NL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"Hello </a:t>
            </a:r>
            <a:r>
              <a:rPr lang="nl-NL" b="0" dirty="0" err="1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world</a:t>
            </a:r>
            <a:r>
              <a:rPr lang="nl-NL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nl-NL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);</a:t>
            </a:r>
          </a:p>
          <a:p>
            <a:r>
              <a:rPr lang="nl-NL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    }</a:t>
            </a:r>
          </a:p>
          <a:p>
            <a:r>
              <a:rPr lang="nl-NL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val="42476981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827C5D3-EADB-FE0D-ECA0-BBB1E12130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Setup Java in </a:t>
            </a:r>
            <a:r>
              <a:rPr lang="nl-NL" dirty="0" err="1"/>
              <a:t>VSCode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7F2CDA5-2B1D-DAA5-8644-442D21CB202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I’m </a:t>
            </a:r>
            <a:r>
              <a:rPr lang="nl-NL" dirty="0" err="1"/>
              <a:t>not</a:t>
            </a:r>
            <a:r>
              <a:rPr lang="nl-NL" dirty="0"/>
              <a:t> going </a:t>
            </a:r>
            <a:r>
              <a:rPr lang="nl-NL" dirty="0" err="1"/>
              <a:t>to</a:t>
            </a:r>
            <a:r>
              <a:rPr lang="nl-NL" dirty="0"/>
              <a:t> cover </a:t>
            </a:r>
            <a:r>
              <a:rPr lang="nl-NL" dirty="0" err="1"/>
              <a:t>troubleshooting</a:t>
            </a:r>
            <a:r>
              <a:rPr lang="nl-NL" dirty="0"/>
              <a:t> here. But in short if </a:t>
            </a:r>
            <a:r>
              <a:rPr lang="nl-NL" dirty="0" err="1"/>
              <a:t>it</a:t>
            </a:r>
            <a:r>
              <a:rPr lang="nl-NL" dirty="0"/>
              <a:t> doesn’t work:</a:t>
            </a:r>
          </a:p>
          <a:p>
            <a:pPr lvl="1"/>
            <a:r>
              <a:rPr lang="nl-NL" dirty="0"/>
              <a:t>Is Java set in your PATH? And did you </a:t>
            </a:r>
            <a:r>
              <a:rPr lang="nl-NL" dirty="0" err="1"/>
              <a:t>restart</a:t>
            </a:r>
            <a:r>
              <a:rPr lang="nl-NL" dirty="0"/>
              <a:t> </a:t>
            </a:r>
            <a:r>
              <a:rPr lang="nl-NL" dirty="0" err="1"/>
              <a:t>the</a:t>
            </a:r>
            <a:r>
              <a:rPr lang="nl-NL" dirty="0"/>
              <a:t> PC after </a:t>
            </a:r>
            <a:r>
              <a:rPr lang="nl-NL" dirty="0" err="1"/>
              <a:t>adding</a:t>
            </a:r>
            <a:r>
              <a:rPr lang="nl-NL" dirty="0"/>
              <a:t> </a:t>
            </a:r>
            <a:r>
              <a:rPr lang="nl-NL" dirty="0" err="1"/>
              <a:t>it</a:t>
            </a:r>
            <a:r>
              <a:rPr lang="nl-NL" dirty="0"/>
              <a:t> </a:t>
            </a:r>
            <a:r>
              <a:rPr lang="nl-NL" dirty="0" err="1"/>
              <a:t>to</a:t>
            </a:r>
            <a:r>
              <a:rPr lang="nl-NL" dirty="0"/>
              <a:t> your PATH?</a:t>
            </a:r>
          </a:p>
          <a:p>
            <a:pPr lvl="1"/>
            <a:r>
              <a:rPr lang="nl-NL" dirty="0"/>
              <a:t>Did you install </a:t>
            </a:r>
            <a:r>
              <a:rPr lang="nl-NL" dirty="0" err="1"/>
              <a:t>all</a:t>
            </a:r>
            <a:r>
              <a:rPr lang="nl-NL" dirty="0"/>
              <a:t> </a:t>
            </a:r>
            <a:r>
              <a:rPr lang="nl-NL" dirty="0" err="1"/>
              <a:t>extensions</a:t>
            </a:r>
            <a:r>
              <a:rPr lang="nl-NL" dirty="0"/>
              <a:t> on </a:t>
            </a:r>
            <a:r>
              <a:rPr lang="nl-NL" dirty="0" err="1"/>
              <a:t>VSCode</a:t>
            </a:r>
            <a:r>
              <a:rPr lang="nl-NL" dirty="0"/>
              <a:t>? Do you </a:t>
            </a:r>
            <a:r>
              <a:rPr lang="nl-NL" dirty="0" err="1"/>
              <a:t>maybe</a:t>
            </a:r>
            <a:r>
              <a:rPr lang="nl-NL" dirty="0"/>
              <a:t> need </a:t>
            </a:r>
            <a:r>
              <a:rPr lang="nl-NL" dirty="0" err="1"/>
              <a:t>some</a:t>
            </a:r>
            <a:r>
              <a:rPr lang="nl-NL" dirty="0"/>
              <a:t> other as well?</a:t>
            </a:r>
          </a:p>
          <a:p>
            <a:pPr lvl="1"/>
            <a:r>
              <a:rPr lang="nl-NL" dirty="0"/>
              <a:t>Did you </a:t>
            </a:r>
            <a:r>
              <a:rPr lang="nl-NL" dirty="0" err="1"/>
              <a:t>instal</a:t>
            </a:r>
            <a:r>
              <a:rPr lang="nl-NL" dirty="0"/>
              <a:t> JDK and </a:t>
            </a:r>
            <a:r>
              <a:rPr lang="nl-NL" dirty="0" err="1"/>
              <a:t>not</a:t>
            </a:r>
            <a:r>
              <a:rPr lang="nl-NL" dirty="0"/>
              <a:t> JRE?</a:t>
            </a:r>
          </a:p>
        </p:txBody>
      </p:sp>
    </p:spTree>
    <p:extLst>
      <p:ext uri="{BB962C8B-B14F-4D97-AF65-F5344CB8AC3E}">
        <p14:creationId xmlns:p14="http://schemas.microsoft.com/office/powerpoint/2010/main" val="17847741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9">
            <a:extLst>
              <a:ext uri="{FF2B5EF4-FFF2-40B4-BE49-F238E27FC236}">
                <a16:creationId xmlns:a16="http://schemas.microsoft.com/office/drawing/2014/main" id="{748618E9-EE2D-4864-9EEE-58939BD4FBB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6214" y="-1"/>
            <a:ext cx="12214827" cy="6858000"/>
            <a:chOff x="-6214" y="-1"/>
            <a:chExt cx="12214827" cy="6858000"/>
          </a:xfrm>
        </p:grpSpPr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317D1EC0-23FF-4FC8-B22D-E34878EAA4C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-6214" y="6686283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5AB929A7-258C-4469-AAB4-A67D713F7A8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DA635CDB-2D00-49D5-B26E-0694A25000C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1993258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B4288D7A-F857-418D-92F2-368E841B9F2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92528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F1084F50-7F3C-4A4A-877E-FFD9EC7CD88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175922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331E64C1-F4C0-4A94-B319-BB1A0A2450B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2159316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363D8374-8052-417F-AB69-B97EAC43D51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3142710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C7750734-4D51-4019-A003-38A3DE49B43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4126104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71B693D1-DBA2-4D3B-9B37-D9EE8C4112F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5109498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1BCD3EA8-E4C0-4AF6-817F-F9F29157A49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6092892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7A170FB3-B397-4AC9-85FD-65388F26D90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7076286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BE5EC0B9-49C7-4777-AEC5-B5EF8DE4049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8059680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7902048B-30F7-4434-87A5-140F9BB4BEB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9043074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0500A6E2-A41C-4751-8A4E-9A0C5718D93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0026468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FC259517-7BE7-45F9-81C0-3A6362BF143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1009862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90652F56-7B71-42B2-AB68-22204A6DF17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2185786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1059830E-1C3D-4D42-8789-524971CB465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171716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B53325A7-86D3-4B52-A7E3-ADDF408B406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714597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6D53F46F-EC12-484C-A4E7-791E57687AC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1257478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464ED9CA-8950-47B8-A9ED-22B45CE15FB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1800359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E4429F7B-9FD7-438F-8ECA-3FCAD006180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2343240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0C558100-D455-4B41-890C-BCC898B2D16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2886121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F2886397-398A-4318-BE16-2CBAC1902F9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3429002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7D32A3A6-CE6E-4ABD-8522-2C8DC88C070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3971883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F9014C09-5B84-4798-8BDE-C80D76E67B8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4514764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2A29EB9E-ED9D-4C69-8A26-9A7A0A83056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5057645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AA2899F9-1795-416F-8F3D-26EEB684DB6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5600526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E3043474-8625-495C-BD06-3627FD286C5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6857999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D432CE47-7631-408E-8DDC-79EE378B707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6613" y="6143407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B2C8832D-8B8D-4036-B913-2D363143274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684225" y="171716"/>
              <a:ext cx="0" cy="6511464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1CCEFEAF-E87B-4FF2-A947-94CABAA0610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1508412" y="173267"/>
              <a:ext cx="0" cy="6511464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Right Triangle 42">
            <a:extLst>
              <a:ext uri="{FF2B5EF4-FFF2-40B4-BE49-F238E27FC236}">
                <a16:creationId xmlns:a16="http://schemas.microsoft.com/office/drawing/2014/main" id="{2437C4A8-8E3A-4ADA-93B9-64737CE1AB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3500000">
            <a:off x="-281093" y="2607907"/>
            <a:ext cx="568289" cy="568289"/>
          </a:xfrm>
          <a:prstGeom prst="rtTriangle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 useBgFill="1">
        <p:nvSpPr>
          <p:cNvPr id="9" name="Rectangle 44">
            <a:extLst>
              <a:ext uri="{FF2B5EF4-FFF2-40B4-BE49-F238E27FC236}">
                <a16:creationId xmlns:a16="http://schemas.microsoft.com/office/drawing/2014/main" id="{4E1EF4E8-5513-4BF5-BC41-04645281C67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3848" cap="flat">
            <a:noFill/>
            <a:prstDash val="solid"/>
            <a:miter/>
          </a:ln>
          <a:effectLst/>
        </p:spPr>
        <p:txBody>
          <a:bodyPr rtlCol="0" anchor="ctr"/>
          <a:lstStyle/>
          <a:p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5" name="Picture 4" descr="Computerscript op een scherm">
            <a:extLst>
              <a:ext uri="{FF2B5EF4-FFF2-40B4-BE49-F238E27FC236}">
                <a16:creationId xmlns:a16="http://schemas.microsoft.com/office/drawing/2014/main" id="{8B62F469-DA25-302D-4526-06D1C051E219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7512" b="8219"/>
          <a:stretch/>
        </p:blipFill>
        <p:spPr>
          <a:xfrm>
            <a:off x="20" y="10"/>
            <a:ext cx="12191980" cy="6857989"/>
          </a:xfrm>
          <a:prstGeom prst="rect">
            <a:avLst/>
          </a:prstGeom>
        </p:spPr>
      </p:pic>
      <p:grpSp>
        <p:nvGrpSpPr>
          <p:cNvPr id="42" name="Group 46">
            <a:extLst>
              <a:ext uri="{FF2B5EF4-FFF2-40B4-BE49-F238E27FC236}">
                <a16:creationId xmlns:a16="http://schemas.microsoft.com/office/drawing/2014/main" id="{0854B02B-0B9C-4F1C-AA77-81019299445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6214" y="-1"/>
            <a:ext cx="12214827" cy="6858000"/>
            <a:chOff x="-6214" y="-1"/>
            <a:chExt cx="12214827" cy="6858000"/>
          </a:xfrm>
        </p:grpSpPr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D871A3F3-7B20-453C-B836-95EE1B19400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-6214" y="6686283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8F0D9088-A9DD-44D1-9480-54C6D9C5CE2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AEF294E8-3387-4EC5-8FEF-B6619381462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1993258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AB9E4F71-1563-49A7-9E36-B6F17274CDF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92528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>
              <a:extLst>
                <a:ext uri="{FF2B5EF4-FFF2-40B4-BE49-F238E27FC236}">
                  <a16:creationId xmlns:a16="http://schemas.microsoft.com/office/drawing/2014/main" id="{15711EDE-15AE-45C1-BB5D-A75C2DBCEA0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175922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F2B2208C-A2E8-4A3A-A096-18F4A4CFF6E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2159316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AF3D91FA-90DD-41F3-9BA4-DCECE004CA0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3142710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746A5051-8549-4326-889F-D444806DAF9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4126104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>
              <a:extLst>
                <a:ext uri="{FF2B5EF4-FFF2-40B4-BE49-F238E27FC236}">
                  <a16:creationId xmlns:a16="http://schemas.microsoft.com/office/drawing/2014/main" id="{B21A1F84-F65A-4182-A980-DAB5DDBA188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5109498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>
              <a:extLst>
                <a:ext uri="{FF2B5EF4-FFF2-40B4-BE49-F238E27FC236}">
                  <a16:creationId xmlns:a16="http://schemas.microsoft.com/office/drawing/2014/main" id="{DEB902F0-87AC-443C-80DE-A74F802B9B3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6092892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>
              <a:extLst>
                <a:ext uri="{FF2B5EF4-FFF2-40B4-BE49-F238E27FC236}">
                  <a16:creationId xmlns:a16="http://schemas.microsoft.com/office/drawing/2014/main" id="{67E8A466-B6A0-4DB3-B8A3-CF8125CD337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7076286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>
              <a:extLst>
                <a:ext uri="{FF2B5EF4-FFF2-40B4-BE49-F238E27FC236}">
                  <a16:creationId xmlns:a16="http://schemas.microsoft.com/office/drawing/2014/main" id="{41D000BE-82F9-40A6-8F25-A0599C52557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8059680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>
              <a:extLst>
                <a:ext uri="{FF2B5EF4-FFF2-40B4-BE49-F238E27FC236}">
                  <a16:creationId xmlns:a16="http://schemas.microsoft.com/office/drawing/2014/main" id="{09C32A44-65BE-4E50-B57F-40F70F0F6B5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9043074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>
              <a:extLst>
                <a:ext uri="{FF2B5EF4-FFF2-40B4-BE49-F238E27FC236}">
                  <a16:creationId xmlns:a16="http://schemas.microsoft.com/office/drawing/2014/main" id="{B1210BAD-6517-4B69-9957-4A96B63EEDB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0026468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>
              <a:extLst>
                <a:ext uri="{FF2B5EF4-FFF2-40B4-BE49-F238E27FC236}">
                  <a16:creationId xmlns:a16="http://schemas.microsoft.com/office/drawing/2014/main" id="{F28EA630-A8D1-41B2-A192-87C68DBF698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1009862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>
              <a:extLst>
                <a:ext uri="{FF2B5EF4-FFF2-40B4-BE49-F238E27FC236}">
                  <a16:creationId xmlns:a16="http://schemas.microsoft.com/office/drawing/2014/main" id="{1DC7DD0A-8900-44D2-ACC3-5BA55DC6BA9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2185786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>
              <a:extLst>
                <a:ext uri="{FF2B5EF4-FFF2-40B4-BE49-F238E27FC236}">
                  <a16:creationId xmlns:a16="http://schemas.microsoft.com/office/drawing/2014/main" id="{CDF3D55D-BDAF-4568-B302-287E983B687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171716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>
              <a:extLst>
                <a:ext uri="{FF2B5EF4-FFF2-40B4-BE49-F238E27FC236}">
                  <a16:creationId xmlns:a16="http://schemas.microsoft.com/office/drawing/2014/main" id="{F7011E7F-BA17-4517-978C-62A1CAC75EC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714597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>
              <a:extLst>
                <a:ext uri="{FF2B5EF4-FFF2-40B4-BE49-F238E27FC236}">
                  <a16:creationId xmlns:a16="http://schemas.microsoft.com/office/drawing/2014/main" id="{8376F9B6-38DE-4DD5-86C1-3422118C41E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1257478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>
              <a:extLst>
                <a:ext uri="{FF2B5EF4-FFF2-40B4-BE49-F238E27FC236}">
                  <a16:creationId xmlns:a16="http://schemas.microsoft.com/office/drawing/2014/main" id="{A41C3734-DAEF-4A46-BEA1-D5AD3312C40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1800359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>
              <a:extLst>
                <a:ext uri="{FF2B5EF4-FFF2-40B4-BE49-F238E27FC236}">
                  <a16:creationId xmlns:a16="http://schemas.microsoft.com/office/drawing/2014/main" id="{6477B67C-64B0-4276-A896-25046D11B73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2343240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>
              <a:extLst>
                <a:ext uri="{FF2B5EF4-FFF2-40B4-BE49-F238E27FC236}">
                  <a16:creationId xmlns:a16="http://schemas.microsoft.com/office/drawing/2014/main" id="{4DFC2517-2C23-416A-816A-78BC0D55C2B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2886121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>
              <a:extLst>
                <a:ext uri="{FF2B5EF4-FFF2-40B4-BE49-F238E27FC236}">
                  <a16:creationId xmlns:a16="http://schemas.microsoft.com/office/drawing/2014/main" id="{B0C33528-1E61-46AF-AB71-5D8A4421AA3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3429002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>
              <a:extLst>
                <a:ext uri="{FF2B5EF4-FFF2-40B4-BE49-F238E27FC236}">
                  <a16:creationId xmlns:a16="http://schemas.microsoft.com/office/drawing/2014/main" id="{CFEEF936-1B01-48F9-92E8-409D0D0AED6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3971883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>
              <a:extLst>
                <a:ext uri="{FF2B5EF4-FFF2-40B4-BE49-F238E27FC236}">
                  <a16:creationId xmlns:a16="http://schemas.microsoft.com/office/drawing/2014/main" id="{4A937AE8-840F-4140-9ABB-092572380A9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4514764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>
              <a:extLst>
                <a:ext uri="{FF2B5EF4-FFF2-40B4-BE49-F238E27FC236}">
                  <a16:creationId xmlns:a16="http://schemas.microsoft.com/office/drawing/2014/main" id="{F29BB531-A47E-49A2-B75C-12D80A405D4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5057645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>
              <a:extLst>
                <a:ext uri="{FF2B5EF4-FFF2-40B4-BE49-F238E27FC236}">
                  <a16:creationId xmlns:a16="http://schemas.microsoft.com/office/drawing/2014/main" id="{29A5FD65-1327-4177-AE7B-43F621AF5FD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5600526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>
              <a:extLst>
                <a:ext uri="{FF2B5EF4-FFF2-40B4-BE49-F238E27FC236}">
                  <a16:creationId xmlns:a16="http://schemas.microsoft.com/office/drawing/2014/main" id="{39AE2EAE-6FC0-4C80-89B2-17458DB6086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6857999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>
              <a:extLst>
                <a:ext uri="{FF2B5EF4-FFF2-40B4-BE49-F238E27FC236}">
                  <a16:creationId xmlns:a16="http://schemas.microsoft.com/office/drawing/2014/main" id="{DCE40E8B-1E04-4754-94C9-ACE347819BB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6613" y="6143407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>
              <a:extLst>
                <a:ext uri="{FF2B5EF4-FFF2-40B4-BE49-F238E27FC236}">
                  <a16:creationId xmlns:a16="http://schemas.microsoft.com/office/drawing/2014/main" id="{AFE685B0-23E4-4A55-97D5-8667B3690C1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684225" y="171716"/>
              <a:ext cx="0" cy="6511464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77">
              <a:extLst>
                <a:ext uri="{FF2B5EF4-FFF2-40B4-BE49-F238E27FC236}">
                  <a16:creationId xmlns:a16="http://schemas.microsoft.com/office/drawing/2014/main" id="{02D75DC8-932A-4363-AFCC-31CD4672D1A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1508412" y="173267"/>
              <a:ext cx="0" cy="6511464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4" name="Freeform: Shape 79">
            <a:extLst>
              <a:ext uri="{FF2B5EF4-FFF2-40B4-BE49-F238E27FC236}">
                <a16:creationId xmlns:a16="http://schemas.microsoft.com/office/drawing/2014/main" id="{00FA6579-9606-4A7A-8519-FBED9C6FAA9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-4971" y="1"/>
            <a:ext cx="12196969" cy="3200399"/>
          </a:xfrm>
          <a:custGeom>
            <a:avLst/>
            <a:gdLst>
              <a:gd name="connsiteX0" fmla="*/ 8951169 w 12179808"/>
              <a:gd name="connsiteY0" fmla="*/ 14 h 3200399"/>
              <a:gd name="connsiteX1" fmla="*/ 11653845 w 12179808"/>
              <a:gd name="connsiteY1" fmla="*/ 98641 h 3200399"/>
              <a:gd name="connsiteX2" fmla="*/ 12178450 w 12179808"/>
              <a:gd name="connsiteY2" fmla="*/ 134761 h 3200399"/>
              <a:gd name="connsiteX3" fmla="*/ 12178450 w 12179808"/>
              <a:gd name="connsiteY3" fmla="*/ 852282 h 3200399"/>
              <a:gd name="connsiteX4" fmla="*/ 12179808 w 12179808"/>
              <a:gd name="connsiteY4" fmla="*/ 852282 h 3200399"/>
              <a:gd name="connsiteX5" fmla="*/ 12179808 w 12179808"/>
              <a:gd name="connsiteY5" fmla="*/ 1752600 h 3200399"/>
              <a:gd name="connsiteX6" fmla="*/ 12179808 w 12179808"/>
              <a:gd name="connsiteY6" fmla="*/ 1981199 h 3200399"/>
              <a:gd name="connsiteX7" fmla="*/ 12179808 w 12179808"/>
              <a:gd name="connsiteY7" fmla="*/ 3200399 h 3200399"/>
              <a:gd name="connsiteX8" fmla="*/ 0 w 12179808"/>
              <a:gd name="connsiteY8" fmla="*/ 3200399 h 3200399"/>
              <a:gd name="connsiteX9" fmla="*/ 0 w 12179808"/>
              <a:gd name="connsiteY9" fmla="*/ 1981199 h 3200399"/>
              <a:gd name="connsiteX10" fmla="*/ 0 w 12179808"/>
              <a:gd name="connsiteY10" fmla="*/ 1752600 h 3200399"/>
              <a:gd name="connsiteX11" fmla="*/ 0 w 12179808"/>
              <a:gd name="connsiteY11" fmla="*/ 940776 h 3200399"/>
              <a:gd name="connsiteX12" fmla="*/ 0 w 12179808"/>
              <a:gd name="connsiteY12" fmla="*/ 852282 h 3200399"/>
              <a:gd name="connsiteX13" fmla="*/ 0 w 12179808"/>
              <a:gd name="connsiteY13" fmla="*/ 475166 h 3200399"/>
              <a:gd name="connsiteX14" fmla="*/ 8951169 w 12179808"/>
              <a:gd name="connsiteY14" fmla="*/ 14 h 32003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2179808" h="3200399">
                <a:moveTo>
                  <a:pt x="8951169" y="14"/>
                </a:moveTo>
                <a:cubicBezTo>
                  <a:pt x="9704520" y="748"/>
                  <a:pt x="10578586" y="29202"/>
                  <a:pt x="11653845" y="98641"/>
                </a:cubicBezTo>
                <a:lnTo>
                  <a:pt x="12178450" y="134761"/>
                </a:lnTo>
                <a:lnTo>
                  <a:pt x="12178450" y="852282"/>
                </a:lnTo>
                <a:lnTo>
                  <a:pt x="12179808" y="852282"/>
                </a:lnTo>
                <a:lnTo>
                  <a:pt x="12179808" y="1752600"/>
                </a:lnTo>
                <a:lnTo>
                  <a:pt x="12179808" y="1981199"/>
                </a:lnTo>
                <a:lnTo>
                  <a:pt x="12179808" y="3200399"/>
                </a:lnTo>
                <a:lnTo>
                  <a:pt x="0" y="3200399"/>
                </a:lnTo>
                <a:lnTo>
                  <a:pt x="0" y="1981199"/>
                </a:lnTo>
                <a:lnTo>
                  <a:pt x="0" y="1752600"/>
                </a:lnTo>
                <a:lnTo>
                  <a:pt x="0" y="940776"/>
                </a:lnTo>
                <a:lnTo>
                  <a:pt x="0" y="852282"/>
                </a:lnTo>
                <a:lnTo>
                  <a:pt x="0" y="475166"/>
                </a:lnTo>
                <a:cubicBezTo>
                  <a:pt x="4768989" y="475166"/>
                  <a:pt x="5812206" y="-3043"/>
                  <a:pt x="8951169" y="14"/>
                </a:cubicBezTo>
                <a:close/>
              </a:path>
            </a:pathLst>
          </a:custGeom>
          <a:solidFill>
            <a:schemeClr val="bg1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4827C5D3-EADB-FE0D-ECA0-BBB1E12130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4225" y="168613"/>
            <a:ext cx="10318738" cy="1085761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nl-NL" sz="5400" dirty="0" err="1"/>
              <a:t>Constructor</a:t>
            </a:r>
            <a:endParaRPr lang="en-US" sz="5400" dirty="0"/>
          </a:p>
        </p:txBody>
      </p:sp>
    </p:spTree>
    <p:extLst>
      <p:ext uri="{BB962C8B-B14F-4D97-AF65-F5344CB8AC3E}">
        <p14:creationId xmlns:p14="http://schemas.microsoft.com/office/powerpoint/2010/main" val="40224635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827C5D3-EADB-FE0D-ECA0-BBB1E12130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What is </a:t>
            </a:r>
            <a:r>
              <a:rPr lang="nl-NL" dirty="0" err="1"/>
              <a:t>the</a:t>
            </a:r>
            <a:r>
              <a:rPr lang="nl-NL" dirty="0"/>
              <a:t> </a:t>
            </a:r>
            <a:r>
              <a:rPr lang="nl-NL" dirty="0" err="1"/>
              <a:t>constructor</a:t>
            </a:r>
            <a:r>
              <a:rPr lang="nl-NL" dirty="0"/>
              <a:t>?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7F2CDA5-2B1D-DAA5-8644-442D21CB202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It’s </a:t>
            </a:r>
            <a:r>
              <a:rPr lang="nl-NL" dirty="0" err="1"/>
              <a:t>to</a:t>
            </a:r>
            <a:r>
              <a:rPr lang="nl-NL" dirty="0"/>
              <a:t> pass variables into a class</a:t>
            </a:r>
          </a:p>
        </p:txBody>
      </p:sp>
    </p:spTree>
    <p:extLst>
      <p:ext uri="{BB962C8B-B14F-4D97-AF65-F5344CB8AC3E}">
        <p14:creationId xmlns:p14="http://schemas.microsoft.com/office/powerpoint/2010/main" val="15463239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827C5D3-EADB-FE0D-ECA0-BBB1E12130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What is </a:t>
            </a:r>
            <a:r>
              <a:rPr lang="nl-NL" dirty="0" err="1"/>
              <a:t>the</a:t>
            </a:r>
            <a:r>
              <a:rPr lang="nl-NL" dirty="0"/>
              <a:t> </a:t>
            </a:r>
            <a:r>
              <a:rPr lang="nl-NL" dirty="0" err="1"/>
              <a:t>constructor</a:t>
            </a:r>
            <a:r>
              <a:rPr lang="nl-NL" dirty="0"/>
              <a:t>?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7F2CDA5-2B1D-DAA5-8644-442D21CB202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How </a:t>
            </a:r>
            <a:r>
              <a:rPr lang="nl-NL" dirty="0" err="1"/>
              <a:t>to</a:t>
            </a:r>
            <a:r>
              <a:rPr lang="nl-NL" dirty="0"/>
              <a:t> create one?</a:t>
            </a:r>
          </a:p>
          <a:p>
            <a:r>
              <a:rPr lang="nl-NL" dirty="0"/>
              <a:t>Let’s say we have </a:t>
            </a:r>
            <a:r>
              <a:rPr lang="nl-NL" dirty="0" err="1"/>
              <a:t>the</a:t>
            </a:r>
            <a:br>
              <a:rPr lang="nl-NL" dirty="0"/>
            </a:br>
            <a:r>
              <a:rPr lang="nl-NL" dirty="0"/>
              <a:t>following code:</a:t>
            </a:r>
          </a:p>
          <a:p>
            <a:r>
              <a:rPr lang="nl-NL" dirty="0"/>
              <a:t>Then this </a:t>
            </a:r>
            <a:r>
              <a:rPr lang="nl-NL" dirty="0" err="1"/>
              <a:t>will</a:t>
            </a:r>
            <a:r>
              <a:rPr lang="nl-NL" dirty="0"/>
              <a:t> do </a:t>
            </a:r>
            <a:r>
              <a:rPr lang="nl-NL" dirty="0" err="1"/>
              <a:t>nothing</a:t>
            </a:r>
            <a:br>
              <a:rPr lang="nl-NL" dirty="0"/>
            </a:br>
            <a:r>
              <a:rPr lang="nl-NL" dirty="0" err="1"/>
              <a:t>usefull</a:t>
            </a:r>
            <a:r>
              <a:rPr lang="nl-NL" dirty="0"/>
              <a:t> yet.</a:t>
            </a:r>
          </a:p>
          <a:p>
            <a:r>
              <a:rPr lang="nl-NL" dirty="0"/>
              <a:t>But </a:t>
            </a:r>
            <a:r>
              <a:rPr lang="nl-NL" dirty="0" err="1"/>
              <a:t>it</a:t>
            </a:r>
            <a:r>
              <a:rPr lang="nl-NL" dirty="0"/>
              <a:t> might </a:t>
            </a:r>
            <a:r>
              <a:rPr lang="nl-NL" dirty="0" err="1"/>
              <a:t>be</a:t>
            </a:r>
            <a:r>
              <a:rPr lang="nl-NL" dirty="0"/>
              <a:t> </a:t>
            </a:r>
            <a:r>
              <a:rPr lang="nl-NL" dirty="0" err="1"/>
              <a:t>fun</a:t>
            </a:r>
            <a:r>
              <a:rPr lang="nl-NL" dirty="0"/>
              <a:t> </a:t>
            </a:r>
            <a:r>
              <a:rPr lang="nl-NL" dirty="0" err="1"/>
              <a:t>to</a:t>
            </a:r>
            <a:br>
              <a:rPr lang="nl-NL" dirty="0"/>
            </a:br>
            <a:r>
              <a:rPr lang="nl-NL" dirty="0" err="1"/>
              <a:t>see</a:t>
            </a:r>
            <a:r>
              <a:rPr lang="nl-NL" dirty="0"/>
              <a:t> what </a:t>
            </a:r>
            <a:r>
              <a:rPr lang="nl-NL" dirty="0" err="1"/>
              <a:t>the</a:t>
            </a:r>
            <a:r>
              <a:rPr lang="nl-NL" dirty="0"/>
              <a:t> result is.</a:t>
            </a:r>
            <a:br>
              <a:rPr lang="nl-NL" dirty="0"/>
            </a:br>
            <a:r>
              <a:rPr lang="nl-NL" dirty="0" err="1"/>
              <a:t>So</a:t>
            </a:r>
            <a:r>
              <a:rPr lang="nl-NL" dirty="0"/>
              <a:t> </a:t>
            </a:r>
            <a:r>
              <a:rPr lang="nl-NL" dirty="0" err="1"/>
              <a:t>try</a:t>
            </a:r>
            <a:r>
              <a:rPr lang="nl-NL" dirty="0"/>
              <a:t> </a:t>
            </a:r>
            <a:r>
              <a:rPr lang="nl-NL" dirty="0" err="1"/>
              <a:t>it</a:t>
            </a:r>
            <a:r>
              <a:rPr lang="nl-NL" dirty="0"/>
              <a:t> </a:t>
            </a:r>
            <a:r>
              <a:rPr lang="nl-NL" dirty="0" err="1"/>
              <a:t>for</a:t>
            </a:r>
            <a:r>
              <a:rPr lang="nl-NL" dirty="0"/>
              <a:t> </a:t>
            </a:r>
            <a:r>
              <a:rPr lang="nl-NL" dirty="0" err="1"/>
              <a:t>yourself</a:t>
            </a:r>
            <a:endParaRPr lang="nl-NL" dirty="0"/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EC3D79DF-93BE-5924-A952-819CA7E69515}"/>
              </a:ext>
            </a:extLst>
          </p:cNvPr>
          <p:cNvSpPr txBox="1"/>
          <p:nvPr/>
        </p:nvSpPr>
        <p:spPr>
          <a:xfrm>
            <a:off x="3679371" y="2474383"/>
            <a:ext cx="7609113" cy="28623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public</a:t>
            </a:r>
            <a:r>
              <a:rPr lang="en-US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class</a:t>
            </a:r>
            <a:r>
              <a:rPr lang="en-US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b="0" dirty="0">
                <a:solidFill>
                  <a:srgbClr val="4EC9B0"/>
                </a:solidFill>
                <a:effectLst/>
                <a:latin typeface="Consolas" panose="020B0609020204030204" pitchFamily="49" charset="0"/>
              </a:rPr>
              <a:t>example</a:t>
            </a:r>
            <a:r>
              <a:rPr lang="en-US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{</a:t>
            </a:r>
          </a:p>
          <a:p>
            <a:r>
              <a:rPr lang="en-US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US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// example represents a </a:t>
            </a:r>
            <a:r>
              <a:rPr lang="en-US" b="0" dirty="0" err="1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post-it</a:t>
            </a:r>
            <a:r>
              <a:rPr lang="en-US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 Note</a:t>
            </a:r>
            <a:endParaRPr lang="en-US" b="0" dirty="0">
              <a:solidFill>
                <a:srgbClr val="CCCCCC"/>
              </a:solidFill>
              <a:effectLst/>
              <a:latin typeface="Consolas" panose="020B0609020204030204" pitchFamily="49" charset="0"/>
            </a:endParaRPr>
          </a:p>
          <a:p>
            <a:r>
              <a:rPr lang="en-US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US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private</a:t>
            </a:r>
            <a:r>
              <a:rPr lang="en-US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b="0" dirty="0">
                <a:solidFill>
                  <a:srgbClr val="4EC9B0"/>
                </a:solidFill>
                <a:effectLst/>
                <a:latin typeface="Consolas" panose="020B0609020204030204" pitchFamily="49" charset="0"/>
              </a:rPr>
              <a:t>String</a:t>
            </a:r>
            <a:r>
              <a:rPr lang="en-US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text</a:t>
            </a:r>
            <a:r>
              <a:rPr lang="en-US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; </a:t>
            </a:r>
            <a:r>
              <a:rPr lang="en-US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// the text on the </a:t>
            </a:r>
            <a:r>
              <a:rPr lang="en-US" b="0" dirty="0" err="1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post-it</a:t>
            </a:r>
            <a:r>
              <a:rPr lang="en-US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 note</a:t>
            </a:r>
            <a:endParaRPr lang="en-US" b="0" dirty="0">
              <a:solidFill>
                <a:srgbClr val="CCCCCC"/>
              </a:solidFill>
              <a:effectLst/>
              <a:latin typeface="Consolas" panose="020B0609020204030204" pitchFamily="49" charset="0"/>
            </a:endParaRPr>
          </a:p>
          <a:p>
            <a:r>
              <a:rPr lang="en-US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US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private</a:t>
            </a:r>
            <a:r>
              <a:rPr lang="en-US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b="0" dirty="0">
                <a:solidFill>
                  <a:srgbClr val="4EC9B0"/>
                </a:solidFill>
                <a:effectLst/>
                <a:latin typeface="Consolas" panose="020B0609020204030204" pitchFamily="49" charset="0"/>
              </a:rPr>
              <a:t>String</a:t>
            </a:r>
            <a:r>
              <a:rPr lang="en-US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color</a:t>
            </a:r>
            <a:r>
              <a:rPr lang="en-US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;</a:t>
            </a:r>
          </a:p>
          <a:p>
            <a:br>
              <a:rPr lang="en-US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</a:br>
            <a:r>
              <a:rPr lang="en-US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US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public</a:t>
            </a:r>
            <a:r>
              <a:rPr lang="en-US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static</a:t>
            </a:r>
            <a:r>
              <a:rPr lang="en-US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b="0" dirty="0">
                <a:solidFill>
                  <a:srgbClr val="4EC9B0"/>
                </a:solidFill>
                <a:effectLst/>
                <a:latin typeface="Consolas" panose="020B0609020204030204" pitchFamily="49" charset="0"/>
              </a:rPr>
              <a:t>void</a:t>
            </a:r>
            <a:r>
              <a:rPr lang="en-US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main</a:t>
            </a:r>
            <a:r>
              <a:rPr lang="en-US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b="0" dirty="0">
                <a:solidFill>
                  <a:srgbClr val="4EC9B0"/>
                </a:solidFill>
                <a:effectLst/>
                <a:latin typeface="Consolas" panose="020B0609020204030204" pitchFamily="49" charset="0"/>
              </a:rPr>
              <a:t>String</a:t>
            </a:r>
            <a:r>
              <a:rPr lang="en-US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[] </a:t>
            </a:r>
            <a:r>
              <a:rPr lang="en-US" b="0" dirty="0" err="1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args</a:t>
            </a:r>
            <a:r>
              <a:rPr lang="en-US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) {</a:t>
            </a:r>
          </a:p>
          <a:p>
            <a:r>
              <a:rPr lang="en-US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US" b="0" dirty="0">
                <a:solidFill>
                  <a:srgbClr val="4EC9B0"/>
                </a:solidFill>
                <a:effectLst/>
                <a:latin typeface="Consolas" panose="020B0609020204030204" pitchFamily="49" charset="0"/>
              </a:rPr>
              <a:t>example</a:t>
            </a:r>
            <a:r>
              <a:rPr lang="en-US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b="0" dirty="0" err="1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postIt</a:t>
            </a:r>
            <a:r>
              <a:rPr lang="en-US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lang="en-US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new</a:t>
            </a:r>
            <a:r>
              <a:rPr lang="en-US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example</a:t>
            </a:r>
            <a:r>
              <a:rPr lang="en-US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();</a:t>
            </a:r>
          </a:p>
          <a:p>
            <a:r>
              <a:rPr lang="en-US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US" b="0" dirty="0" err="1">
                <a:solidFill>
                  <a:srgbClr val="4EC9B0"/>
                </a:solidFill>
                <a:effectLst/>
                <a:latin typeface="Consolas" panose="020B0609020204030204" pitchFamily="49" charset="0"/>
              </a:rPr>
              <a:t>System</a:t>
            </a:r>
            <a:r>
              <a:rPr lang="en-US" b="0" dirty="0" err="1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.</a:t>
            </a:r>
            <a:r>
              <a:rPr lang="en-US" b="0" dirty="0" err="1">
                <a:solidFill>
                  <a:srgbClr val="4FC1FF"/>
                </a:solidFill>
                <a:effectLst/>
                <a:latin typeface="Consolas" panose="020B0609020204030204" pitchFamily="49" charset="0"/>
              </a:rPr>
              <a:t>out</a:t>
            </a:r>
            <a:r>
              <a:rPr lang="en-US" b="0" dirty="0" err="1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.</a:t>
            </a:r>
            <a:r>
              <a:rPr lang="en-US" b="0" dirty="0" err="1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println</a:t>
            </a:r>
            <a:r>
              <a:rPr lang="en-US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b="0" dirty="0" err="1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postIt</a:t>
            </a:r>
            <a:r>
              <a:rPr lang="en-US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);</a:t>
            </a:r>
          </a:p>
          <a:p>
            <a:r>
              <a:rPr lang="en-US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    }</a:t>
            </a:r>
          </a:p>
          <a:p>
            <a:r>
              <a:rPr lang="en-US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}</a:t>
            </a:r>
          </a:p>
        </p:txBody>
      </p:sp>
      <p:sp>
        <p:nvSpPr>
          <p:cNvPr id="6" name="Tekstvak 5">
            <a:extLst>
              <a:ext uri="{FF2B5EF4-FFF2-40B4-BE49-F238E27FC236}">
                <a16:creationId xmlns:a16="http://schemas.microsoft.com/office/drawing/2014/main" id="{250DC011-3928-B252-C6FD-F9764C3CE248}"/>
              </a:ext>
            </a:extLst>
          </p:cNvPr>
          <p:cNvSpPr txBox="1"/>
          <p:nvPr/>
        </p:nvSpPr>
        <p:spPr>
          <a:xfrm>
            <a:off x="97971" y="48928"/>
            <a:ext cx="15504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example.java</a:t>
            </a:r>
          </a:p>
        </p:txBody>
      </p:sp>
    </p:spTree>
    <p:extLst>
      <p:ext uri="{BB962C8B-B14F-4D97-AF65-F5344CB8AC3E}">
        <p14:creationId xmlns:p14="http://schemas.microsoft.com/office/powerpoint/2010/main" val="9176378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827C5D3-EADB-FE0D-ECA0-BBB1E12130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What is </a:t>
            </a:r>
            <a:r>
              <a:rPr lang="nl-NL" dirty="0" err="1"/>
              <a:t>the</a:t>
            </a:r>
            <a:r>
              <a:rPr lang="nl-NL" dirty="0"/>
              <a:t> </a:t>
            </a:r>
            <a:r>
              <a:rPr lang="nl-NL" dirty="0" err="1"/>
              <a:t>constructor</a:t>
            </a:r>
            <a:r>
              <a:rPr lang="nl-NL" dirty="0"/>
              <a:t>?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7F2CDA5-2B1D-DAA5-8644-442D21CB202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But first… </a:t>
            </a:r>
            <a:r>
              <a:rPr lang="nl-NL" dirty="0" err="1"/>
              <a:t>some</a:t>
            </a:r>
            <a:r>
              <a:rPr lang="nl-NL" dirty="0"/>
              <a:t> </a:t>
            </a:r>
            <a:r>
              <a:rPr lang="nl-NL" dirty="0" err="1"/>
              <a:t>technical</a:t>
            </a:r>
            <a:r>
              <a:rPr lang="nl-NL" dirty="0"/>
              <a:t> </a:t>
            </a:r>
            <a:r>
              <a:rPr lang="nl-NL" dirty="0" err="1"/>
              <a:t>terms</a:t>
            </a:r>
            <a:endParaRPr lang="nl-NL" dirty="0"/>
          </a:p>
          <a:p>
            <a:r>
              <a:rPr lang="nl-NL" dirty="0"/>
              <a:t>This code </a:t>
            </a:r>
            <a:r>
              <a:rPr lang="nl-NL" dirty="0" err="1"/>
              <a:t>creates</a:t>
            </a:r>
            <a:r>
              <a:rPr lang="nl-NL" dirty="0"/>
              <a:t> a class </a:t>
            </a:r>
            <a:r>
              <a:rPr lang="nl-NL" dirty="0" err="1"/>
              <a:t>called</a:t>
            </a:r>
            <a:br>
              <a:rPr lang="nl-NL" dirty="0"/>
            </a:br>
            <a:r>
              <a:rPr lang="nl-NL" dirty="0"/>
              <a:t>“example” which we </a:t>
            </a:r>
            <a:r>
              <a:rPr lang="nl-NL" dirty="0" err="1"/>
              <a:t>interpered</a:t>
            </a:r>
            <a:r>
              <a:rPr lang="nl-NL" dirty="0"/>
              <a:t> as</a:t>
            </a:r>
            <a:br>
              <a:rPr lang="nl-NL" dirty="0"/>
            </a:br>
            <a:r>
              <a:rPr lang="nl-NL" dirty="0"/>
              <a:t>“</a:t>
            </a:r>
            <a:r>
              <a:rPr lang="nl-NL" dirty="0" err="1"/>
              <a:t>post_it</a:t>
            </a:r>
            <a:r>
              <a:rPr lang="nl-NL" dirty="0"/>
              <a:t>”</a:t>
            </a:r>
          </a:p>
          <a:p>
            <a:r>
              <a:rPr lang="nl-NL" dirty="0"/>
              <a:t>Then we </a:t>
            </a:r>
            <a:r>
              <a:rPr lang="nl-NL" dirty="0" err="1"/>
              <a:t>created</a:t>
            </a:r>
            <a:r>
              <a:rPr lang="nl-NL" dirty="0"/>
              <a:t> two fields</a:t>
            </a:r>
          </a:p>
          <a:p>
            <a:pPr lvl="1"/>
            <a:r>
              <a:rPr lang="nl-NL" dirty="0"/>
              <a:t>‘</a:t>
            </a:r>
            <a:r>
              <a:rPr lang="nl-NL" dirty="0" err="1"/>
              <a:t>text</a:t>
            </a:r>
            <a:r>
              <a:rPr lang="nl-NL" dirty="0"/>
              <a:t>’ – private String</a:t>
            </a:r>
          </a:p>
          <a:p>
            <a:pPr lvl="1"/>
            <a:r>
              <a:rPr lang="nl-NL" dirty="0"/>
              <a:t>‘</a:t>
            </a:r>
            <a:r>
              <a:rPr lang="nl-NL" dirty="0" err="1"/>
              <a:t>color</a:t>
            </a:r>
            <a:r>
              <a:rPr lang="nl-NL" dirty="0"/>
              <a:t>’ – private String</a:t>
            </a:r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EC3D79DF-93BE-5924-A952-819CA7E69515}"/>
              </a:ext>
            </a:extLst>
          </p:cNvPr>
          <p:cNvSpPr txBox="1"/>
          <p:nvPr/>
        </p:nvSpPr>
        <p:spPr>
          <a:xfrm>
            <a:off x="4767943" y="2790069"/>
            <a:ext cx="7609113" cy="28623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public</a:t>
            </a:r>
            <a:r>
              <a:rPr lang="en-US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class</a:t>
            </a:r>
            <a:r>
              <a:rPr lang="en-US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b="0" dirty="0">
                <a:solidFill>
                  <a:srgbClr val="4EC9B0"/>
                </a:solidFill>
                <a:effectLst/>
                <a:latin typeface="Consolas" panose="020B0609020204030204" pitchFamily="49" charset="0"/>
              </a:rPr>
              <a:t>example</a:t>
            </a:r>
            <a:r>
              <a:rPr lang="en-US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{</a:t>
            </a:r>
          </a:p>
          <a:p>
            <a:r>
              <a:rPr lang="en-US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US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// example represents a </a:t>
            </a:r>
            <a:r>
              <a:rPr lang="en-US" b="0" dirty="0" err="1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post-it</a:t>
            </a:r>
            <a:r>
              <a:rPr lang="en-US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 Note</a:t>
            </a:r>
            <a:endParaRPr lang="en-US" b="0" dirty="0">
              <a:solidFill>
                <a:srgbClr val="CCCCCC"/>
              </a:solidFill>
              <a:effectLst/>
              <a:latin typeface="Consolas" panose="020B0609020204030204" pitchFamily="49" charset="0"/>
            </a:endParaRPr>
          </a:p>
          <a:p>
            <a:r>
              <a:rPr lang="en-US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US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private</a:t>
            </a:r>
            <a:r>
              <a:rPr lang="en-US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b="0" dirty="0">
                <a:solidFill>
                  <a:srgbClr val="4EC9B0"/>
                </a:solidFill>
                <a:effectLst/>
                <a:latin typeface="Consolas" panose="020B0609020204030204" pitchFamily="49" charset="0"/>
              </a:rPr>
              <a:t>String</a:t>
            </a:r>
            <a:r>
              <a:rPr lang="en-US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text</a:t>
            </a:r>
            <a:r>
              <a:rPr lang="en-US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; </a:t>
            </a:r>
            <a:r>
              <a:rPr lang="en-US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// the text on the </a:t>
            </a:r>
            <a:r>
              <a:rPr lang="en-US" b="0" dirty="0" err="1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post-it</a:t>
            </a:r>
            <a:r>
              <a:rPr lang="en-US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 note</a:t>
            </a:r>
            <a:endParaRPr lang="en-US" b="0" dirty="0">
              <a:solidFill>
                <a:srgbClr val="CCCCCC"/>
              </a:solidFill>
              <a:effectLst/>
              <a:latin typeface="Consolas" panose="020B0609020204030204" pitchFamily="49" charset="0"/>
            </a:endParaRPr>
          </a:p>
          <a:p>
            <a:r>
              <a:rPr lang="en-US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US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private</a:t>
            </a:r>
            <a:r>
              <a:rPr lang="en-US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b="0" dirty="0">
                <a:solidFill>
                  <a:srgbClr val="4EC9B0"/>
                </a:solidFill>
                <a:effectLst/>
                <a:latin typeface="Consolas" panose="020B0609020204030204" pitchFamily="49" charset="0"/>
              </a:rPr>
              <a:t>String</a:t>
            </a:r>
            <a:r>
              <a:rPr lang="en-US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color</a:t>
            </a:r>
            <a:r>
              <a:rPr lang="en-US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;</a:t>
            </a:r>
          </a:p>
          <a:p>
            <a:br>
              <a:rPr lang="en-US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</a:br>
            <a:r>
              <a:rPr lang="en-US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US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public</a:t>
            </a:r>
            <a:r>
              <a:rPr lang="en-US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static</a:t>
            </a:r>
            <a:r>
              <a:rPr lang="en-US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b="0" dirty="0">
                <a:solidFill>
                  <a:srgbClr val="4EC9B0"/>
                </a:solidFill>
                <a:effectLst/>
                <a:latin typeface="Consolas" panose="020B0609020204030204" pitchFamily="49" charset="0"/>
              </a:rPr>
              <a:t>void</a:t>
            </a:r>
            <a:r>
              <a:rPr lang="en-US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main</a:t>
            </a:r>
            <a:r>
              <a:rPr lang="en-US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b="0" dirty="0">
                <a:solidFill>
                  <a:srgbClr val="4EC9B0"/>
                </a:solidFill>
                <a:effectLst/>
                <a:latin typeface="Consolas" panose="020B0609020204030204" pitchFamily="49" charset="0"/>
              </a:rPr>
              <a:t>String</a:t>
            </a:r>
            <a:r>
              <a:rPr lang="en-US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[] </a:t>
            </a:r>
            <a:r>
              <a:rPr lang="en-US" b="0" dirty="0" err="1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args</a:t>
            </a:r>
            <a:r>
              <a:rPr lang="en-US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) {</a:t>
            </a:r>
          </a:p>
          <a:p>
            <a:r>
              <a:rPr lang="en-US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US" b="0" dirty="0">
                <a:solidFill>
                  <a:srgbClr val="4EC9B0"/>
                </a:solidFill>
                <a:effectLst/>
                <a:latin typeface="Consolas" panose="020B0609020204030204" pitchFamily="49" charset="0"/>
              </a:rPr>
              <a:t>example</a:t>
            </a:r>
            <a:r>
              <a:rPr lang="en-US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b="0" dirty="0" err="1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postIt</a:t>
            </a:r>
            <a:r>
              <a:rPr lang="en-US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lang="en-US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new</a:t>
            </a:r>
            <a:r>
              <a:rPr lang="en-US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example</a:t>
            </a:r>
            <a:r>
              <a:rPr lang="en-US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();</a:t>
            </a:r>
          </a:p>
          <a:p>
            <a:r>
              <a:rPr lang="en-US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US" b="0" dirty="0" err="1">
                <a:solidFill>
                  <a:srgbClr val="4EC9B0"/>
                </a:solidFill>
                <a:effectLst/>
                <a:latin typeface="Consolas" panose="020B0609020204030204" pitchFamily="49" charset="0"/>
              </a:rPr>
              <a:t>System</a:t>
            </a:r>
            <a:r>
              <a:rPr lang="en-US" b="0" dirty="0" err="1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.</a:t>
            </a:r>
            <a:r>
              <a:rPr lang="en-US" b="0" dirty="0" err="1">
                <a:solidFill>
                  <a:srgbClr val="4FC1FF"/>
                </a:solidFill>
                <a:effectLst/>
                <a:latin typeface="Consolas" panose="020B0609020204030204" pitchFamily="49" charset="0"/>
              </a:rPr>
              <a:t>out</a:t>
            </a:r>
            <a:r>
              <a:rPr lang="en-US" b="0" dirty="0" err="1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.</a:t>
            </a:r>
            <a:r>
              <a:rPr lang="en-US" b="0" dirty="0" err="1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println</a:t>
            </a:r>
            <a:r>
              <a:rPr lang="en-US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b="0" dirty="0" err="1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postIt</a:t>
            </a:r>
            <a:r>
              <a:rPr lang="en-US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);</a:t>
            </a:r>
          </a:p>
          <a:p>
            <a:r>
              <a:rPr lang="en-US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    }</a:t>
            </a:r>
          </a:p>
          <a:p>
            <a:r>
              <a:rPr lang="en-US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}</a:t>
            </a:r>
          </a:p>
        </p:txBody>
      </p:sp>
      <p:sp>
        <p:nvSpPr>
          <p:cNvPr id="4" name="Tekstvak 3">
            <a:extLst>
              <a:ext uri="{FF2B5EF4-FFF2-40B4-BE49-F238E27FC236}">
                <a16:creationId xmlns:a16="http://schemas.microsoft.com/office/drawing/2014/main" id="{F6A57B53-4182-9288-478A-E7788FB9CB1E}"/>
              </a:ext>
            </a:extLst>
          </p:cNvPr>
          <p:cNvSpPr txBox="1"/>
          <p:nvPr/>
        </p:nvSpPr>
        <p:spPr>
          <a:xfrm>
            <a:off x="97971" y="48928"/>
            <a:ext cx="15504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example.java</a:t>
            </a:r>
          </a:p>
        </p:txBody>
      </p:sp>
    </p:spTree>
    <p:extLst>
      <p:ext uri="{BB962C8B-B14F-4D97-AF65-F5344CB8AC3E}">
        <p14:creationId xmlns:p14="http://schemas.microsoft.com/office/powerpoint/2010/main" val="9023076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827C5D3-EADB-FE0D-ECA0-BBB1E12130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/>
              <a:t>Preknowlegde</a:t>
            </a:r>
            <a:r>
              <a:rPr lang="nl-NL" dirty="0"/>
              <a:t> </a:t>
            </a:r>
            <a:r>
              <a:rPr lang="nl-NL" dirty="0" err="1"/>
              <a:t>required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7F2CDA5-2B1D-DAA5-8644-442D21CB202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I </a:t>
            </a:r>
            <a:r>
              <a:rPr lang="nl-NL" dirty="0" err="1"/>
              <a:t>will</a:t>
            </a:r>
            <a:r>
              <a:rPr lang="nl-NL" dirty="0"/>
              <a:t> </a:t>
            </a:r>
            <a:r>
              <a:rPr lang="nl-NL" dirty="0" err="1"/>
              <a:t>try</a:t>
            </a:r>
            <a:r>
              <a:rPr lang="nl-NL" dirty="0"/>
              <a:t> </a:t>
            </a:r>
            <a:r>
              <a:rPr lang="nl-NL" dirty="0" err="1"/>
              <a:t>to</a:t>
            </a:r>
            <a:r>
              <a:rPr lang="nl-NL" dirty="0"/>
              <a:t> </a:t>
            </a:r>
            <a:r>
              <a:rPr lang="nl-NL" dirty="0" err="1"/>
              <a:t>explain</a:t>
            </a:r>
            <a:r>
              <a:rPr lang="nl-NL" dirty="0"/>
              <a:t> </a:t>
            </a:r>
            <a:r>
              <a:rPr lang="nl-NL" dirty="0" err="1"/>
              <a:t>things</a:t>
            </a:r>
            <a:r>
              <a:rPr lang="nl-NL" dirty="0"/>
              <a:t> as clear as I can. But </a:t>
            </a:r>
            <a:r>
              <a:rPr lang="nl-NL" dirty="0" err="1"/>
              <a:t>some</a:t>
            </a:r>
            <a:r>
              <a:rPr lang="nl-NL" dirty="0"/>
              <a:t> </a:t>
            </a:r>
            <a:r>
              <a:rPr lang="nl-NL" dirty="0" err="1"/>
              <a:t>preknowledge</a:t>
            </a:r>
            <a:r>
              <a:rPr lang="nl-NL" dirty="0"/>
              <a:t> is </a:t>
            </a:r>
            <a:r>
              <a:rPr lang="nl-NL" dirty="0" err="1"/>
              <a:t>required</a:t>
            </a:r>
            <a:r>
              <a:rPr lang="nl-NL" dirty="0"/>
              <a:t>. For </a:t>
            </a:r>
            <a:r>
              <a:rPr lang="nl-NL" dirty="0" err="1"/>
              <a:t>exaple</a:t>
            </a:r>
            <a:r>
              <a:rPr lang="nl-NL" dirty="0"/>
              <a:t>: </a:t>
            </a:r>
            <a:r>
              <a:rPr lang="nl-NL" dirty="0" err="1"/>
              <a:t>creating</a:t>
            </a:r>
            <a:r>
              <a:rPr lang="nl-NL" dirty="0"/>
              <a:t> loops and understanding what variables are. </a:t>
            </a:r>
            <a:r>
              <a:rPr lang="nl-NL" dirty="0" err="1"/>
              <a:t>Maybe</a:t>
            </a:r>
            <a:r>
              <a:rPr lang="nl-NL" dirty="0"/>
              <a:t> </a:t>
            </a:r>
            <a:r>
              <a:rPr lang="nl-NL" dirty="0" err="1"/>
              <a:t>I’ll</a:t>
            </a:r>
            <a:r>
              <a:rPr lang="nl-NL" dirty="0"/>
              <a:t> make a course about IP (</a:t>
            </a:r>
            <a:r>
              <a:rPr lang="nl-NL" dirty="0" err="1"/>
              <a:t>Imperative</a:t>
            </a:r>
            <a:r>
              <a:rPr lang="nl-NL" dirty="0"/>
              <a:t> </a:t>
            </a:r>
            <a:r>
              <a:rPr lang="nl-NL" dirty="0" err="1"/>
              <a:t>programming</a:t>
            </a:r>
            <a:r>
              <a:rPr lang="nl-NL" dirty="0"/>
              <a:t>) later. But since this one was </a:t>
            </a:r>
            <a:r>
              <a:rPr lang="nl-NL" dirty="0" err="1"/>
              <a:t>requested</a:t>
            </a:r>
            <a:r>
              <a:rPr lang="nl-NL" dirty="0"/>
              <a:t>. </a:t>
            </a:r>
            <a:r>
              <a:rPr lang="nl-NL" dirty="0" err="1"/>
              <a:t>I’ll</a:t>
            </a:r>
            <a:r>
              <a:rPr lang="nl-NL" dirty="0"/>
              <a:t> start with this.</a:t>
            </a:r>
          </a:p>
        </p:txBody>
      </p:sp>
    </p:spTree>
    <p:extLst>
      <p:ext uri="{BB962C8B-B14F-4D97-AF65-F5344CB8AC3E}">
        <p14:creationId xmlns:p14="http://schemas.microsoft.com/office/powerpoint/2010/main" val="117059380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827C5D3-EADB-FE0D-ECA0-BBB1E12130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What is </a:t>
            </a:r>
            <a:r>
              <a:rPr lang="nl-NL" dirty="0" err="1"/>
              <a:t>the</a:t>
            </a:r>
            <a:r>
              <a:rPr lang="nl-NL" dirty="0"/>
              <a:t> </a:t>
            </a:r>
            <a:r>
              <a:rPr lang="nl-NL" dirty="0" err="1"/>
              <a:t>constructor</a:t>
            </a:r>
            <a:r>
              <a:rPr lang="nl-NL" dirty="0"/>
              <a:t>?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7F2CDA5-2B1D-DAA5-8644-442D21CB202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We </a:t>
            </a:r>
            <a:r>
              <a:rPr lang="nl-NL" dirty="0" err="1"/>
              <a:t>saw</a:t>
            </a:r>
            <a:r>
              <a:rPr lang="nl-NL" dirty="0"/>
              <a:t> that we had </a:t>
            </a:r>
            <a:r>
              <a:rPr lang="nl-NL" dirty="0" err="1"/>
              <a:t>to</a:t>
            </a:r>
            <a:r>
              <a:rPr lang="nl-NL" dirty="0"/>
              <a:t> </a:t>
            </a:r>
            <a:r>
              <a:rPr lang="nl-NL" dirty="0" err="1"/>
              <a:t>define</a:t>
            </a:r>
            <a:br>
              <a:rPr lang="nl-NL" dirty="0"/>
            </a:br>
            <a:r>
              <a:rPr lang="nl-NL" dirty="0"/>
              <a:t>types before in C++, but what is</a:t>
            </a:r>
            <a:br>
              <a:rPr lang="nl-NL" dirty="0"/>
            </a:br>
            <a:r>
              <a:rPr lang="nl-NL" dirty="0"/>
              <a:t>‘example’?</a:t>
            </a:r>
          </a:p>
          <a:p>
            <a:r>
              <a:rPr lang="nl-NL" dirty="0"/>
              <a:t>It means that </a:t>
            </a:r>
            <a:r>
              <a:rPr lang="nl-NL" dirty="0" err="1"/>
              <a:t>the</a:t>
            </a:r>
            <a:r>
              <a:rPr lang="nl-NL" dirty="0"/>
              <a:t> class example can</a:t>
            </a:r>
            <a:br>
              <a:rPr lang="nl-NL" dirty="0"/>
            </a:br>
            <a:r>
              <a:rPr lang="nl-NL" dirty="0" err="1"/>
              <a:t>be</a:t>
            </a:r>
            <a:r>
              <a:rPr lang="nl-NL" dirty="0"/>
              <a:t> </a:t>
            </a:r>
            <a:r>
              <a:rPr lang="nl-NL" dirty="0" err="1"/>
              <a:t>interpered</a:t>
            </a:r>
            <a:r>
              <a:rPr lang="nl-NL" dirty="0"/>
              <a:t> as a type. (</a:t>
            </a:r>
            <a:r>
              <a:rPr lang="nl-NL" dirty="0" err="1"/>
              <a:t>Practically</a:t>
            </a:r>
            <a:br>
              <a:rPr lang="nl-NL" dirty="0"/>
            </a:br>
            <a:r>
              <a:rPr lang="nl-NL" dirty="0"/>
              <a:t>(official name is a </a:t>
            </a:r>
            <a:r>
              <a:rPr lang="nl-NL" dirty="0" err="1"/>
              <a:t>reference</a:t>
            </a:r>
            <a:r>
              <a:rPr lang="nl-NL" dirty="0"/>
              <a:t> type))</a:t>
            </a:r>
          </a:p>
          <a:p>
            <a:r>
              <a:rPr lang="nl-NL" dirty="0"/>
              <a:t>A ‘new’ </a:t>
            </a:r>
            <a:r>
              <a:rPr lang="nl-NL" dirty="0" err="1"/>
              <a:t>variable</a:t>
            </a:r>
            <a:r>
              <a:rPr lang="nl-NL" dirty="0"/>
              <a:t> made of that type</a:t>
            </a:r>
            <a:br>
              <a:rPr lang="nl-NL" dirty="0"/>
            </a:br>
            <a:r>
              <a:rPr lang="nl-NL" dirty="0"/>
              <a:t>is </a:t>
            </a:r>
            <a:r>
              <a:rPr lang="nl-NL" dirty="0" err="1"/>
              <a:t>called</a:t>
            </a:r>
            <a:r>
              <a:rPr lang="nl-NL" dirty="0"/>
              <a:t> </a:t>
            </a:r>
            <a:r>
              <a:rPr lang="nl-NL" dirty="0" err="1"/>
              <a:t>an</a:t>
            </a:r>
            <a:r>
              <a:rPr lang="nl-NL" dirty="0"/>
              <a:t> </a:t>
            </a:r>
            <a:r>
              <a:rPr lang="nl-NL" dirty="0" err="1"/>
              <a:t>instance</a:t>
            </a:r>
            <a:endParaRPr lang="nl-NL" dirty="0"/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EC3D79DF-93BE-5924-A952-819CA7E69515}"/>
              </a:ext>
            </a:extLst>
          </p:cNvPr>
          <p:cNvSpPr txBox="1"/>
          <p:nvPr/>
        </p:nvSpPr>
        <p:spPr>
          <a:xfrm>
            <a:off x="4767943" y="2790069"/>
            <a:ext cx="7609113" cy="28623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public</a:t>
            </a:r>
            <a:r>
              <a:rPr lang="en-US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class</a:t>
            </a:r>
            <a:r>
              <a:rPr lang="en-US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b="0" dirty="0">
                <a:solidFill>
                  <a:srgbClr val="4EC9B0"/>
                </a:solidFill>
                <a:effectLst/>
                <a:latin typeface="Consolas" panose="020B0609020204030204" pitchFamily="49" charset="0"/>
              </a:rPr>
              <a:t>example</a:t>
            </a:r>
            <a:r>
              <a:rPr lang="en-US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{</a:t>
            </a:r>
          </a:p>
          <a:p>
            <a:r>
              <a:rPr lang="en-US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US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// example represents a </a:t>
            </a:r>
            <a:r>
              <a:rPr lang="en-US" b="0" dirty="0" err="1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post-it</a:t>
            </a:r>
            <a:r>
              <a:rPr lang="en-US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 Note</a:t>
            </a:r>
            <a:endParaRPr lang="en-US" b="0" dirty="0">
              <a:solidFill>
                <a:srgbClr val="CCCCCC"/>
              </a:solidFill>
              <a:effectLst/>
              <a:latin typeface="Consolas" panose="020B0609020204030204" pitchFamily="49" charset="0"/>
            </a:endParaRPr>
          </a:p>
          <a:p>
            <a:r>
              <a:rPr lang="en-US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US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private</a:t>
            </a:r>
            <a:r>
              <a:rPr lang="en-US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b="0" dirty="0">
                <a:solidFill>
                  <a:srgbClr val="4EC9B0"/>
                </a:solidFill>
                <a:effectLst/>
                <a:latin typeface="Consolas" panose="020B0609020204030204" pitchFamily="49" charset="0"/>
              </a:rPr>
              <a:t>String</a:t>
            </a:r>
            <a:r>
              <a:rPr lang="en-US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text</a:t>
            </a:r>
            <a:r>
              <a:rPr lang="en-US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; </a:t>
            </a:r>
            <a:r>
              <a:rPr lang="en-US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// the text on the </a:t>
            </a:r>
            <a:r>
              <a:rPr lang="en-US" b="0" dirty="0" err="1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post-it</a:t>
            </a:r>
            <a:r>
              <a:rPr lang="en-US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 note</a:t>
            </a:r>
            <a:endParaRPr lang="en-US" b="0" dirty="0">
              <a:solidFill>
                <a:srgbClr val="CCCCCC"/>
              </a:solidFill>
              <a:effectLst/>
              <a:latin typeface="Consolas" panose="020B0609020204030204" pitchFamily="49" charset="0"/>
            </a:endParaRPr>
          </a:p>
          <a:p>
            <a:r>
              <a:rPr lang="en-US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US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private</a:t>
            </a:r>
            <a:r>
              <a:rPr lang="en-US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b="0" dirty="0">
                <a:solidFill>
                  <a:srgbClr val="4EC9B0"/>
                </a:solidFill>
                <a:effectLst/>
                <a:latin typeface="Consolas" panose="020B0609020204030204" pitchFamily="49" charset="0"/>
              </a:rPr>
              <a:t>String</a:t>
            </a:r>
            <a:r>
              <a:rPr lang="en-US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color</a:t>
            </a:r>
            <a:r>
              <a:rPr lang="en-US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;</a:t>
            </a:r>
          </a:p>
          <a:p>
            <a:br>
              <a:rPr lang="en-US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</a:br>
            <a:r>
              <a:rPr lang="en-US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US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public</a:t>
            </a:r>
            <a:r>
              <a:rPr lang="en-US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static</a:t>
            </a:r>
            <a:r>
              <a:rPr lang="en-US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b="0" dirty="0">
                <a:solidFill>
                  <a:srgbClr val="4EC9B0"/>
                </a:solidFill>
                <a:effectLst/>
                <a:latin typeface="Consolas" panose="020B0609020204030204" pitchFamily="49" charset="0"/>
              </a:rPr>
              <a:t>void</a:t>
            </a:r>
            <a:r>
              <a:rPr lang="en-US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main</a:t>
            </a:r>
            <a:r>
              <a:rPr lang="en-US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b="0" dirty="0">
                <a:solidFill>
                  <a:srgbClr val="4EC9B0"/>
                </a:solidFill>
                <a:effectLst/>
                <a:latin typeface="Consolas" panose="020B0609020204030204" pitchFamily="49" charset="0"/>
              </a:rPr>
              <a:t>String</a:t>
            </a:r>
            <a:r>
              <a:rPr lang="en-US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[] </a:t>
            </a:r>
            <a:r>
              <a:rPr lang="en-US" b="0" dirty="0" err="1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args</a:t>
            </a:r>
            <a:r>
              <a:rPr lang="en-US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) {</a:t>
            </a:r>
          </a:p>
          <a:p>
            <a:r>
              <a:rPr lang="en-US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US" b="0" dirty="0">
                <a:solidFill>
                  <a:srgbClr val="4EC9B0"/>
                </a:solidFill>
                <a:effectLst/>
                <a:latin typeface="Consolas" panose="020B0609020204030204" pitchFamily="49" charset="0"/>
              </a:rPr>
              <a:t>example</a:t>
            </a:r>
            <a:r>
              <a:rPr lang="en-US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b="0" dirty="0" err="1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postIt</a:t>
            </a:r>
            <a:r>
              <a:rPr lang="en-US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lang="en-US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new</a:t>
            </a:r>
            <a:r>
              <a:rPr lang="en-US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example</a:t>
            </a:r>
            <a:r>
              <a:rPr lang="en-US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();</a:t>
            </a:r>
          </a:p>
          <a:p>
            <a:r>
              <a:rPr lang="en-US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US" b="0" dirty="0" err="1">
                <a:solidFill>
                  <a:srgbClr val="4EC9B0"/>
                </a:solidFill>
                <a:effectLst/>
                <a:latin typeface="Consolas" panose="020B0609020204030204" pitchFamily="49" charset="0"/>
              </a:rPr>
              <a:t>System</a:t>
            </a:r>
            <a:r>
              <a:rPr lang="en-US" b="0" dirty="0" err="1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.</a:t>
            </a:r>
            <a:r>
              <a:rPr lang="en-US" b="0" dirty="0" err="1">
                <a:solidFill>
                  <a:srgbClr val="4FC1FF"/>
                </a:solidFill>
                <a:effectLst/>
                <a:latin typeface="Consolas" panose="020B0609020204030204" pitchFamily="49" charset="0"/>
              </a:rPr>
              <a:t>out</a:t>
            </a:r>
            <a:r>
              <a:rPr lang="en-US" b="0" dirty="0" err="1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.</a:t>
            </a:r>
            <a:r>
              <a:rPr lang="en-US" b="0" dirty="0" err="1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println</a:t>
            </a:r>
            <a:r>
              <a:rPr lang="en-US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b="0" dirty="0" err="1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postIt</a:t>
            </a:r>
            <a:r>
              <a:rPr lang="en-US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);</a:t>
            </a:r>
          </a:p>
          <a:p>
            <a:r>
              <a:rPr lang="en-US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    }</a:t>
            </a:r>
          </a:p>
          <a:p>
            <a:r>
              <a:rPr lang="en-US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}</a:t>
            </a:r>
          </a:p>
        </p:txBody>
      </p:sp>
      <p:cxnSp>
        <p:nvCxnSpPr>
          <p:cNvPr id="6" name="Rechte verbindingslijn 5">
            <a:extLst>
              <a:ext uri="{FF2B5EF4-FFF2-40B4-BE49-F238E27FC236}">
                <a16:creationId xmlns:a16="http://schemas.microsoft.com/office/drawing/2014/main" id="{D9443FA4-E790-F162-E6E3-D35AE704531E}"/>
              </a:ext>
            </a:extLst>
          </p:cNvPr>
          <p:cNvCxnSpPr/>
          <p:nvPr/>
        </p:nvCxnSpPr>
        <p:spPr>
          <a:xfrm>
            <a:off x="5802086" y="4754901"/>
            <a:ext cx="979714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7" name="Tekstvak 6">
            <a:extLst>
              <a:ext uri="{FF2B5EF4-FFF2-40B4-BE49-F238E27FC236}">
                <a16:creationId xmlns:a16="http://schemas.microsoft.com/office/drawing/2014/main" id="{89273AC6-AAEC-D457-7DE9-62843F22FCB8}"/>
              </a:ext>
            </a:extLst>
          </p:cNvPr>
          <p:cNvSpPr txBox="1"/>
          <p:nvPr/>
        </p:nvSpPr>
        <p:spPr>
          <a:xfrm>
            <a:off x="97971" y="48928"/>
            <a:ext cx="15504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example.java</a:t>
            </a:r>
          </a:p>
        </p:txBody>
      </p:sp>
    </p:spTree>
    <p:extLst>
      <p:ext uri="{BB962C8B-B14F-4D97-AF65-F5344CB8AC3E}">
        <p14:creationId xmlns:p14="http://schemas.microsoft.com/office/powerpoint/2010/main" val="5869876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5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827C5D3-EADB-FE0D-ECA0-BBB1E12130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What is </a:t>
            </a:r>
            <a:r>
              <a:rPr lang="nl-NL" dirty="0" err="1"/>
              <a:t>the</a:t>
            </a:r>
            <a:r>
              <a:rPr lang="nl-NL" dirty="0"/>
              <a:t> </a:t>
            </a:r>
            <a:r>
              <a:rPr lang="nl-NL" dirty="0" err="1"/>
              <a:t>constructor</a:t>
            </a:r>
            <a:r>
              <a:rPr lang="nl-NL" dirty="0"/>
              <a:t>?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7F2CDA5-2B1D-DAA5-8644-442D21CB202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Now what is a </a:t>
            </a:r>
            <a:r>
              <a:rPr lang="nl-NL" dirty="0" err="1"/>
              <a:t>the</a:t>
            </a:r>
            <a:r>
              <a:rPr lang="nl-NL" dirty="0"/>
              <a:t> </a:t>
            </a:r>
            <a:r>
              <a:rPr lang="nl-NL" dirty="0" err="1"/>
              <a:t>constructor</a:t>
            </a:r>
            <a:r>
              <a:rPr lang="nl-NL" dirty="0"/>
              <a:t>?</a:t>
            </a:r>
          </a:p>
          <a:p>
            <a:r>
              <a:rPr lang="nl-NL" dirty="0"/>
              <a:t>It starts with public</a:t>
            </a:r>
          </a:p>
          <a:p>
            <a:r>
              <a:rPr lang="nl-NL" dirty="0" err="1"/>
              <a:t>Followed</a:t>
            </a:r>
            <a:r>
              <a:rPr lang="nl-NL" dirty="0"/>
              <a:t> directly with </a:t>
            </a:r>
            <a:r>
              <a:rPr lang="nl-NL" dirty="0" err="1"/>
              <a:t>the</a:t>
            </a:r>
            <a:r>
              <a:rPr lang="nl-NL" dirty="0"/>
              <a:t> name of</a:t>
            </a:r>
            <a:br>
              <a:rPr lang="nl-NL" dirty="0"/>
            </a:br>
            <a:r>
              <a:rPr lang="nl-NL" dirty="0" err="1"/>
              <a:t>the</a:t>
            </a:r>
            <a:r>
              <a:rPr lang="nl-NL" dirty="0"/>
              <a:t> class (</a:t>
            </a:r>
            <a:r>
              <a:rPr lang="nl-NL" dirty="0" err="1"/>
              <a:t>so</a:t>
            </a:r>
            <a:r>
              <a:rPr lang="nl-NL" dirty="0"/>
              <a:t> no type)</a:t>
            </a:r>
          </a:p>
          <a:p>
            <a:r>
              <a:rPr lang="nl-NL" dirty="0" err="1"/>
              <a:t>Meaning</a:t>
            </a:r>
            <a:r>
              <a:rPr lang="nl-NL" dirty="0"/>
              <a:t> we get a result like:</a:t>
            </a:r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EC3D79DF-93BE-5924-A952-819CA7E69515}"/>
              </a:ext>
            </a:extLst>
          </p:cNvPr>
          <p:cNvSpPr txBox="1"/>
          <p:nvPr/>
        </p:nvSpPr>
        <p:spPr>
          <a:xfrm>
            <a:off x="4767943" y="2790069"/>
            <a:ext cx="7609113" cy="28623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public</a:t>
            </a:r>
            <a:r>
              <a:rPr lang="en-US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class</a:t>
            </a:r>
            <a:r>
              <a:rPr lang="en-US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b="0" dirty="0">
                <a:solidFill>
                  <a:srgbClr val="4EC9B0"/>
                </a:solidFill>
                <a:effectLst/>
                <a:latin typeface="Consolas" panose="020B0609020204030204" pitchFamily="49" charset="0"/>
              </a:rPr>
              <a:t>example</a:t>
            </a:r>
            <a:r>
              <a:rPr lang="en-US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{</a:t>
            </a:r>
          </a:p>
          <a:p>
            <a:r>
              <a:rPr lang="en-US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US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// example represents a </a:t>
            </a:r>
            <a:r>
              <a:rPr lang="en-US" b="0" dirty="0" err="1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post-it</a:t>
            </a:r>
            <a:r>
              <a:rPr lang="en-US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 Note</a:t>
            </a:r>
            <a:endParaRPr lang="en-US" b="0" dirty="0">
              <a:solidFill>
                <a:srgbClr val="CCCCCC"/>
              </a:solidFill>
              <a:effectLst/>
              <a:latin typeface="Consolas" panose="020B0609020204030204" pitchFamily="49" charset="0"/>
            </a:endParaRPr>
          </a:p>
          <a:p>
            <a:r>
              <a:rPr lang="en-US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US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private</a:t>
            </a:r>
            <a:r>
              <a:rPr lang="en-US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b="0" dirty="0">
                <a:solidFill>
                  <a:srgbClr val="4EC9B0"/>
                </a:solidFill>
                <a:effectLst/>
                <a:latin typeface="Consolas" panose="020B0609020204030204" pitchFamily="49" charset="0"/>
              </a:rPr>
              <a:t>String</a:t>
            </a:r>
            <a:r>
              <a:rPr lang="en-US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text</a:t>
            </a:r>
            <a:r>
              <a:rPr lang="en-US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; </a:t>
            </a:r>
            <a:r>
              <a:rPr lang="en-US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// the text on the </a:t>
            </a:r>
            <a:r>
              <a:rPr lang="en-US" b="0" dirty="0" err="1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post-it</a:t>
            </a:r>
            <a:r>
              <a:rPr lang="en-US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 note</a:t>
            </a:r>
            <a:endParaRPr lang="en-US" b="0" dirty="0">
              <a:solidFill>
                <a:srgbClr val="CCCCCC"/>
              </a:solidFill>
              <a:effectLst/>
              <a:latin typeface="Consolas" panose="020B0609020204030204" pitchFamily="49" charset="0"/>
            </a:endParaRPr>
          </a:p>
          <a:p>
            <a:r>
              <a:rPr lang="en-US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US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private</a:t>
            </a:r>
            <a:r>
              <a:rPr lang="en-US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b="0" dirty="0">
                <a:solidFill>
                  <a:srgbClr val="4EC9B0"/>
                </a:solidFill>
                <a:effectLst/>
                <a:latin typeface="Consolas" panose="020B0609020204030204" pitchFamily="49" charset="0"/>
              </a:rPr>
              <a:t>String</a:t>
            </a:r>
            <a:r>
              <a:rPr lang="en-US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color</a:t>
            </a:r>
            <a:r>
              <a:rPr lang="en-US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;</a:t>
            </a:r>
          </a:p>
          <a:p>
            <a:br>
              <a:rPr lang="en-US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</a:br>
            <a:r>
              <a:rPr lang="en-US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US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public</a:t>
            </a:r>
            <a:r>
              <a:rPr lang="en-US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static</a:t>
            </a:r>
            <a:r>
              <a:rPr lang="en-US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b="0" dirty="0">
                <a:solidFill>
                  <a:srgbClr val="4EC9B0"/>
                </a:solidFill>
                <a:effectLst/>
                <a:latin typeface="Consolas" panose="020B0609020204030204" pitchFamily="49" charset="0"/>
              </a:rPr>
              <a:t>void</a:t>
            </a:r>
            <a:r>
              <a:rPr lang="en-US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main</a:t>
            </a:r>
            <a:r>
              <a:rPr lang="en-US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b="0" dirty="0">
                <a:solidFill>
                  <a:srgbClr val="4EC9B0"/>
                </a:solidFill>
                <a:effectLst/>
                <a:latin typeface="Consolas" panose="020B0609020204030204" pitchFamily="49" charset="0"/>
              </a:rPr>
              <a:t>String</a:t>
            </a:r>
            <a:r>
              <a:rPr lang="en-US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[] </a:t>
            </a:r>
            <a:r>
              <a:rPr lang="en-US" b="0" dirty="0" err="1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args</a:t>
            </a:r>
            <a:r>
              <a:rPr lang="en-US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) {</a:t>
            </a:r>
          </a:p>
          <a:p>
            <a:r>
              <a:rPr lang="en-US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US" b="0" dirty="0">
                <a:solidFill>
                  <a:srgbClr val="4EC9B0"/>
                </a:solidFill>
                <a:effectLst/>
                <a:latin typeface="Consolas" panose="020B0609020204030204" pitchFamily="49" charset="0"/>
              </a:rPr>
              <a:t>example</a:t>
            </a:r>
            <a:r>
              <a:rPr lang="en-US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b="0" dirty="0" err="1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postIt</a:t>
            </a:r>
            <a:r>
              <a:rPr lang="en-US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lang="en-US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new</a:t>
            </a:r>
            <a:r>
              <a:rPr lang="en-US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example</a:t>
            </a:r>
            <a:r>
              <a:rPr lang="en-US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();</a:t>
            </a:r>
          </a:p>
          <a:p>
            <a:r>
              <a:rPr lang="en-US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US" b="0" dirty="0" err="1">
                <a:solidFill>
                  <a:srgbClr val="4EC9B0"/>
                </a:solidFill>
                <a:effectLst/>
                <a:latin typeface="Consolas" panose="020B0609020204030204" pitchFamily="49" charset="0"/>
              </a:rPr>
              <a:t>System</a:t>
            </a:r>
            <a:r>
              <a:rPr lang="en-US" b="0" dirty="0" err="1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.</a:t>
            </a:r>
            <a:r>
              <a:rPr lang="en-US" b="0" dirty="0" err="1">
                <a:solidFill>
                  <a:srgbClr val="4FC1FF"/>
                </a:solidFill>
                <a:effectLst/>
                <a:latin typeface="Consolas" panose="020B0609020204030204" pitchFamily="49" charset="0"/>
              </a:rPr>
              <a:t>out</a:t>
            </a:r>
            <a:r>
              <a:rPr lang="en-US" b="0" dirty="0" err="1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.</a:t>
            </a:r>
            <a:r>
              <a:rPr lang="en-US" b="0" dirty="0" err="1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println</a:t>
            </a:r>
            <a:r>
              <a:rPr lang="en-US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b="0" dirty="0" err="1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postIt</a:t>
            </a:r>
            <a:r>
              <a:rPr lang="en-US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);</a:t>
            </a:r>
          </a:p>
          <a:p>
            <a:r>
              <a:rPr lang="en-US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    }</a:t>
            </a:r>
          </a:p>
          <a:p>
            <a:r>
              <a:rPr lang="en-US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}</a:t>
            </a:r>
          </a:p>
        </p:txBody>
      </p:sp>
      <p:sp>
        <p:nvSpPr>
          <p:cNvPr id="4" name="Tekstvak 3">
            <a:extLst>
              <a:ext uri="{FF2B5EF4-FFF2-40B4-BE49-F238E27FC236}">
                <a16:creationId xmlns:a16="http://schemas.microsoft.com/office/drawing/2014/main" id="{4AF470ED-CEEF-6324-E320-07C138B88453}"/>
              </a:ext>
            </a:extLst>
          </p:cNvPr>
          <p:cNvSpPr txBox="1"/>
          <p:nvPr/>
        </p:nvSpPr>
        <p:spPr>
          <a:xfrm>
            <a:off x="97971" y="48928"/>
            <a:ext cx="15504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example.java</a:t>
            </a:r>
          </a:p>
        </p:txBody>
      </p:sp>
    </p:spTree>
    <p:extLst>
      <p:ext uri="{BB962C8B-B14F-4D97-AF65-F5344CB8AC3E}">
        <p14:creationId xmlns:p14="http://schemas.microsoft.com/office/powerpoint/2010/main" val="21028142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5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827C5D3-EADB-FE0D-ECA0-BBB1E12130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What is </a:t>
            </a:r>
            <a:r>
              <a:rPr lang="nl-NL" dirty="0" err="1"/>
              <a:t>the</a:t>
            </a:r>
            <a:r>
              <a:rPr lang="nl-NL" dirty="0"/>
              <a:t> </a:t>
            </a:r>
            <a:r>
              <a:rPr lang="nl-NL" dirty="0" err="1"/>
              <a:t>constructor</a:t>
            </a:r>
            <a:r>
              <a:rPr lang="nl-NL" dirty="0"/>
              <a:t>?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7F2CDA5-2B1D-DAA5-8644-442D21CB202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Now what is a </a:t>
            </a:r>
            <a:r>
              <a:rPr lang="nl-NL" dirty="0" err="1"/>
              <a:t>the</a:t>
            </a:r>
            <a:r>
              <a:rPr lang="nl-NL" dirty="0"/>
              <a:t> </a:t>
            </a:r>
            <a:r>
              <a:rPr lang="nl-NL" dirty="0" err="1"/>
              <a:t>constructor</a:t>
            </a:r>
            <a:r>
              <a:rPr lang="nl-NL" dirty="0"/>
              <a:t>?</a:t>
            </a:r>
          </a:p>
          <a:p>
            <a:r>
              <a:rPr lang="nl-NL" dirty="0"/>
              <a:t>It starts with public</a:t>
            </a:r>
          </a:p>
          <a:p>
            <a:r>
              <a:rPr lang="nl-NL" dirty="0" err="1"/>
              <a:t>Followed</a:t>
            </a:r>
            <a:r>
              <a:rPr lang="nl-NL" dirty="0"/>
              <a:t> directly with </a:t>
            </a:r>
            <a:r>
              <a:rPr lang="nl-NL" dirty="0" err="1"/>
              <a:t>the</a:t>
            </a:r>
            <a:r>
              <a:rPr lang="nl-NL" dirty="0"/>
              <a:t> name of</a:t>
            </a:r>
            <a:br>
              <a:rPr lang="nl-NL" dirty="0"/>
            </a:br>
            <a:r>
              <a:rPr lang="nl-NL" dirty="0" err="1"/>
              <a:t>the</a:t>
            </a:r>
            <a:r>
              <a:rPr lang="nl-NL" dirty="0"/>
              <a:t> class (</a:t>
            </a:r>
            <a:r>
              <a:rPr lang="nl-NL" dirty="0" err="1"/>
              <a:t>so</a:t>
            </a:r>
            <a:r>
              <a:rPr lang="nl-NL" dirty="0"/>
              <a:t> no type)</a:t>
            </a:r>
          </a:p>
          <a:p>
            <a:r>
              <a:rPr lang="nl-NL" dirty="0" err="1"/>
              <a:t>Meaning</a:t>
            </a:r>
            <a:r>
              <a:rPr lang="nl-NL" dirty="0"/>
              <a:t> we get a result like:</a:t>
            </a:r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F71CAE49-CB02-AA87-7F8E-6AE5DB7BE2B3}"/>
              </a:ext>
            </a:extLst>
          </p:cNvPr>
          <p:cNvSpPr txBox="1"/>
          <p:nvPr/>
        </p:nvSpPr>
        <p:spPr>
          <a:xfrm>
            <a:off x="5606143" y="2340131"/>
            <a:ext cx="6117770" cy="452431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public</a:t>
            </a:r>
            <a:r>
              <a:rPr lang="en-US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class</a:t>
            </a:r>
            <a:r>
              <a:rPr lang="en-US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b="0" dirty="0">
                <a:solidFill>
                  <a:srgbClr val="4EC9B0"/>
                </a:solidFill>
                <a:effectLst/>
                <a:latin typeface="Consolas" panose="020B0609020204030204" pitchFamily="49" charset="0"/>
              </a:rPr>
              <a:t>example</a:t>
            </a:r>
            <a:r>
              <a:rPr lang="en-US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{</a:t>
            </a:r>
          </a:p>
          <a:p>
            <a:r>
              <a:rPr lang="en-US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US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// example represents a </a:t>
            </a:r>
            <a:r>
              <a:rPr lang="en-US" b="0" dirty="0" err="1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post-it</a:t>
            </a:r>
            <a:r>
              <a:rPr lang="en-US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 Note</a:t>
            </a:r>
            <a:endParaRPr lang="en-US" b="0" dirty="0">
              <a:solidFill>
                <a:srgbClr val="CCCCCC"/>
              </a:solidFill>
              <a:effectLst/>
              <a:latin typeface="Consolas" panose="020B0609020204030204" pitchFamily="49" charset="0"/>
            </a:endParaRPr>
          </a:p>
          <a:p>
            <a:r>
              <a:rPr lang="en-US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US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private</a:t>
            </a:r>
            <a:r>
              <a:rPr lang="en-US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b="0" dirty="0">
                <a:solidFill>
                  <a:srgbClr val="4EC9B0"/>
                </a:solidFill>
                <a:effectLst/>
                <a:latin typeface="Consolas" panose="020B0609020204030204" pitchFamily="49" charset="0"/>
              </a:rPr>
              <a:t>String</a:t>
            </a:r>
            <a:r>
              <a:rPr lang="en-US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text</a:t>
            </a:r>
            <a:r>
              <a:rPr lang="en-US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; </a:t>
            </a:r>
            <a:r>
              <a:rPr lang="en-US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// the text on the </a:t>
            </a:r>
            <a:r>
              <a:rPr lang="en-US" b="0" dirty="0" err="1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post-it</a:t>
            </a:r>
            <a:r>
              <a:rPr lang="en-US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 note</a:t>
            </a:r>
            <a:endParaRPr lang="en-US" b="0" dirty="0">
              <a:solidFill>
                <a:srgbClr val="CCCCCC"/>
              </a:solidFill>
              <a:effectLst/>
              <a:latin typeface="Consolas" panose="020B0609020204030204" pitchFamily="49" charset="0"/>
            </a:endParaRPr>
          </a:p>
          <a:p>
            <a:r>
              <a:rPr lang="en-US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US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private</a:t>
            </a:r>
            <a:r>
              <a:rPr lang="en-US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b="0" dirty="0">
                <a:solidFill>
                  <a:srgbClr val="4EC9B0"/>
                </a:solidFill>
                <a:effectLst/>
                <a:latin typeface="Consolas" panose="020B0609020204030204" pitchFamily="49" charset="0"/>
              </a:rPr>
              <a:t>String</a:t>
            </a:r>
            <a:r>
              <a:rPr lang="en-US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color</a:t>
            </a:r>
            <a:r>
              <a:rPr lang="en-US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;</a:t>
            </a:r>
          </a:p>
          <a:p>
            <a:br>
              <a:rPr lang="en-US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</a:br>
            <a:r>
              <a:rPr lang="en-US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US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public</a:t>
            </a:r>
            <a:r>
              <a:rPr lang="en-US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example</a:t>
            </a:r>
            <a:r>
              <a:rPr lang="en-US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(){</a:t>
            </a:r>
          </a:p>
          <a:p>
            <a:r>
              <a:rPr lang="en-US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US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// more code</a:t>
            </a:r>
            <a:endParaRPr lang="en-US" b="0" dirty="0">
              <a:solidFill>
                <a:srgbClr val="CCCCCC"/>
              </a:solidFill>
              <a:effectLst/>
              <a:latin typeface="Consolas" panose="020B0609020204030204" pitchFamily="49" charset="0"/>
            </a:endParaRPr>
          </a:p>
          <a:p>
            <a:r>
              <a:rPr lang="en-US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    }</a:t>
            </a:r>
          </a:p>
          <a:p>
            <a:r>
              <a:rPr lang="en-US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US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public</a:t>
            </a:r>
            <a:r>
              <a:rPr lang="en-US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static</a:t>
            </a:r>
            <a:r>
              <a:rPr lang="en-US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b="0" dirty="0">
                <a:solidFill>
                  <a:srgbClr val="4EC9B0"/>
                </a:solidFill>
                <a:effectLst/>
                <a:latin typeface="Consolas" panose="020B0609020204030204" pitchFamily="49" charset="0"/>
              </a:rPr>
              <a:t>void</a:t>
            </a:r>
            <a:r>
              <a:rPr lang="en-US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main</a:t>
            </a:r>
            <a:r>
              <a:rPr lang="en-US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b="0" dirty="0">
                <a:solidFill>
                  <a:srgbClr val="4EC9B0"/>
                </a:solidFill>
                <a:effectLst/>
                <a:latin typeface="Consolas" panose="020B0609020204030204" pitchFamily="49" charset="0"/>
              </a:rPr>
              <a:t>String</a:t>
            </a:r>
            <a:r>
              <a:rPr lang="en-US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[] </a:t>
            </a:r>
            <a:r>
              <a:rPr lang="en-US" b="0" dirty="0" err="1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args</a:t>
            </a:r>
            <a:r>
              <a:rPr lang="en-US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) {</a:t>
            </a:r>
          </a:p>
          <a:p>
            <a:r>
              <a:rPr lang="en-US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US" b="0" dirty="0">
                <a:solidFill>
                  <a:srgbClr val="4EC9B0"/>
                </a:solidFill>
                <a:effectLst/>
                <a:latin typeface="Consolas" panose="020B0609020204030204" pitchFamily="49" charset="0"/>
              </a:rPr>
              <a:t>example</a:t>
            </a:r>
            <a:r>
              <a:rPr lang="en-US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b="0" dirty="0" err="1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postIt</a:t>
            </a:r>
            <a:r>
              <a:rPr lang="en-US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lang="en-US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new</a:t>
            </a:r>
            <a:r>
              <a:rPr lang="en-US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example</a:t>
            </a:r>
            <a:r>
              <a:rPr lang="en-US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();</a:t>
            </a:r>
          </a:p>
          <a:p>
            <a:r>
              <a:rPr lang="en-US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US" b="0" dirty="0" err="1">
                <a:solidFill>
                  <a:srgbClr val="4EC9B0"/>
                </a:solidFill>
                <a:effectLst/>
                <a:latin typeface="Consolas" panose="020B0609020204030204" pitchFamily="49" charset="0"/>
              </a:rPr>
              <a:t>System</a:t>
            </a:r>
            <a:r>
              <a:rPr lang="en-US" b="0" dirty="0" err="1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.</a:t>
            </a:r>
            <a:r>
              <a:rPr lang="en-US" b="0" dirty="0" err="1">
                <a:solidFill>
                  <a:srgbClr val="4FC1FF"/>
                </a:solidFill>
                <a:effectLst/>
                <a:latin typeface="Consolas" panose="020B0609020204030204" pitchFamily="49" charset="0"/>
              </a:rPr>
              <a:t>out</a:t>
            </a:r>
            <a:r>
              <a:rPr lang="en-US" b="0" dirty="0" err="1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.</a:t>
            </a:r>
            <a:r>
              <a:rPr lang="en-US" b="0" dirty="0" err="1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println</a:t>
            </a:r>
            <a:r>
              <a:rPr lang="en-US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b="0" dirty="0" err="1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postIt</a:t>
            </a:r>
            <a:r>
              <a:rPr lang="en-US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);</a:t>
            </a:r>
          </a:p>
          <a:p>
            <a:r>
              <a:rPr lang="en-US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    }</a:t>
            </a:r>
          </a:p>
          <a:p>
            <a:r>
              <a:rPr lang="en-US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}</a:t>
            </a:r>
          </a:p>
          <a:p>
            <a:br>
              <a:rPr lang="en-US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</a:br>
            <a:endParaRPr lang="en-US" b="0" dirty="0">
              <a:solidFill>
                <a:srgbClr val="CCCCCC"/>
              </a:solidFill>
              <a:effectLst/>
              <a:latin typeface="Consolas" panose="020B0609020204030204" pitchFamily="49" charset="0"/>
            </a:endParaRPr>
          </a:p>
        </p:txBody>
      </p:sp>
      <p:sp>
        <p:nvSpPr>
          <p:cNvPr id="8" name="Tekstvak 7">
            <a:extLst>
              <a:ext uri="{FF2B5EF4-FFF2-40B4-BE49-F238E27FC236}">
                <a16:creationId xmlns:a16="http://schemas.microsoft.com/office/drawing/2014/main" id="{84BEF033-AE7E-7EE5-9A1E-0C39FD008C4B}"/>
              </a:ext>
            </a:extLst>
          </p:cNvPr>
          <p:cNvSpPr txBox="1"/>
          <p:nvPr/>
        </p:nvSpPr>
        <p:spPr>
          <a:xfrm>
            <a:off x="97971" y="48928"/>
            <a:ext cx="15504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example.java</a:t>
            </a:r>
          </a:p>
        </p:txBody>
      </p:sp>
    </p:spTree>
    <p:extLst>
      <p:ext uri="{BB962C8B-B14F-4D97-AF65-F5344CB8AC3E}">
        <p14:creationId xmlns:p14="http://schemas.microsoft.com/office/powerpoint/2010/main" val="102832682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827C5D3-EADB-FE0D-ECA0-BBB1E12130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What is </a:t>
            </a:r>
            <a:r>
              <a:rPr lang="nl-NL" dirty="0" err="1"/>
              <a:t>the</a:t>
            </a:r>
            <a:r>
              <a:rPr lang="nl-NL" dirty="0"/>
              <a:t> </a:t>
            </a:r>
            <a:r>
              <a:rPr lang="nl-NL" dirty="0" err="1"/>
              <a:t>constructor</a:t>
            </a:r>
            <a:r>
              <a:rPr lang="nl-NL" dirty="0"/>
              <a:t>?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7F2CDA5-2B1D-DAA5-8644-442D21CB202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I know right. </a:t>
            </a:r>
            <a:r>
              <a:rPr lang="nl-NL" dirty="0" err="1"/>
              <a:t>Really</a:t>
            </a:r>
            <a:r>
              <a:rPr lang="nl-NL" dirty="0"/>
              <a:t> hard </a:t>
            </a:r>
            <a:r>
              <a:rPr lang="nl-NL" dirty="0" err="1"/>
              <a:t>to</a:t>
            </a:r>
            <a:r>
              <a:rPr lang="nl-NL" dirty="0"/>
              <a:t> </a:t>
            </a:r>
            <a:br>
              <a:rPr lang="nl-NL" dirty="0"/>
            </a:br>
            <a:r>
              <a:rPr lang="nl-NL" dirty="0"/>
              <a:t>make.</a:t>
            </a:r>
          </a:p>
          <a:p>
            <a:r>
              <a:rPr lang="nl-NL" dirty="0" err="1"/>
              <a:t>So</a:t>
            </a:r>
            <a:r>
              <a:rPr lang="nl-NL" dirty="0"/>
              <a:t> </a:t>
            </a:r>
            <a:r>
              <a:rPr lang="nl-NL" dirty="0" err="1"/>
              <a:t>how</a:t>
            </a:r>
            <a:r>
              <a:rPr lang="nl-NL" dirty="0"/>
              <a:t> </a:t>
            </a:r>
            <a:r>
              <a:rPr lang="nl-NL" dirty="0" err="1"/>
              <a:t>to</a:t>
            </a:r>
            <a:r>
              <a:rPr lang="nl-NL" dirty="0"/>
              <a:t> make </a:t>
            </a:r>
            <a:r>
              <a:rPr lang="nl-NL" dirty="0" err="1"/>
              <a:t>it</a:t>
            </a:r>
            <a:r>
              <a:rPr lang="nl-NL" dirty="0"/>
              <a:t> that we can </a:t>
            </a:r>
            <a:br>
              <a:rPr lang="nl-NL" dirty="0"/>
            </a:br>
            <a:r>
              <a:rPr lang="nl-NL" dirty="0"/>
              <a:t>create </a:t>
            </a:r>
            <a:r>
              <a:rPr lang="nl-NL" dirty="0" err="1"/>
              <a:t>an</a:t>
            </a:r>
            <a:r>
              <a:rPr lang="nl-NL" dirty="0"/>
              <a:t> </a:t>
            </a:r>
            <a:r>
              <a:rPr lang="nl-NL" dirty="0" err="1"/>
              <a:t>actual</a:t>
            </a:r>
            <a:r>
              <a:rPr lang="nl-NL" dirty="0"/>
              <a:t> post-it </a:t>
            </a:r>
            <a:r>
              <a:rPr lang="nl-NL" dirty="0" err="1"/>
              <a:t>inside</a:t>
            </a:r>
            <a:r>
              <a:rPr lang="nl-NL" dirty="0"/>
              <a:t> </a:t>
            </a:r>
            <a:br>
              <a:rPr lang="nl-NL" dirty="0"/>
            </a:br>
            <a:r>
              <a:rPr lang="nl-NL" dirty="0"/>
              <a:t>our </a:t>
            </a:r>
            <a:r>
              <a:rPr lang="nl-NL" dirty="0" err="1"/>
              <a:t>main</a:t>
            </a:r>
            <a:r>
              <a:rPr lang="nl-NL" dirty="0"/>
              <a:t> </a:t>
            </a:r>
            <a:r>
              <a:rPr lang="nl-NL" dirty="0" err="1"/>
              <a:t>function</a:t>
            </a:r>
            <a:r>
              <a:rPr lang="nl-NL" dirty="0"/>
              <a:t>?</a:t>
            </a:r>
          </a:p>
          <a:p>
            <a:r>
              <a:rPr lang="nl-NL" dirty="0"/>
              <a:t>We </a:t>
            </a:r>
            <a:r>
              <a:rPr lang="nl-NL" dirty="0" err="1"/>
              <a:t>add</a:t>
            </a:r>
            <a:r>
              <a:rPr lang="nl-NL" dirty="0"/>
              <a:t> </a:t>
            </a:r>
            <a:r>
              <a:rPr lang="nl-NL" dirty="0" err="1"/>
              <a:t>the</a:t>
            </a:r>
            <a:r>
              <a:rPr lang="nl-NL" dirty="0"/>
              <a:t> </a:t>
            </a:r>
            <a:r>
              <a:rPr lang="nl-NL" dirty="0" err="1"/>
              <a:t>magic</a:t>
            </a:r>
            <a:r>
              <a:rPr lang="nl-NL" dirty="0"/>
              <a:t> of “parameters”</a:t>
            </a:r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F71CAE49-CB02-AA87-7F8E-6AE5DB7BE2B3}"/>
              </a:ext>
            </a:extLst>
          </p:cNvPr>
          <p:cNvSpPr txBox="1"/>
          <p:nvPr/>
        </p:nvSpPr>
        <p:spPr>
          <a:xfrm>
            <a:off x="4626430" y="2340131"/>
            <a:ext cx="7805056" cy="424731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public</a:t>
            </a:r>
            <a:r>
              <a:rPr lang="en-US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class</a:t>
            </a:r>
            <a:r>
              <a:rPr lang="en-US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b="0" dirty="0">
                <a:solidFill>
                  <a:srgbClr val="4EC9B0"/>
                </a:solidFill>
                <a:effectLst/>
                <a:latin typeface="Consolas" panose="020B0609020204030204" pitchFamily="49" charset="0"/>
              </a:rPr>
              <a:t>example</a:t>
            </a:r>
            <a:r>
              <a:rPr lang="en-US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{</a:t>
            </a:r>
          </a:p>
          <a:p>
            <a:r>
              <a:rPr lang="en-US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US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// example represents a </a:t>
            </a:r>
            <a:r>
              <a:rPr lang="en-US" b="0" dirty="0" err="1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post-it</a:t>
            </a:r>
            <a:r>
              <a:rPr lang="en-US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 Note</a:t>
            </a:r>
            <a:endParaRPr lang="en-US" b="0" dirty="0">
              <a:solidFill>
                <a:srgbClr val="CCCCCC"/>
              </a:solidFill>
              <a:effectLst/>
              <a:latin typeface="Consolas" panose="020B0609020204030204" pitchFamily="49" charset="0"/>
            </a:endParaRPr>
          </a:p>
          <a:p>
            <a:r>
              <a:rPr lang="en-US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US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private</a:t>
            </a:r>
            <a:r>
              <a:rPr lang="en-US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b="0" dirty="0">
                <a:solidFill>
                  <a:srgbClr val="4EC9B0"/>
                </a:solidFill>
                <a:effectLst/>
                <a:latin typeface="Consolas" panose="020B0609020204030204" pitchFamily="49" charset="0"/>
              </a:rPr>
              <a:t>String</a:t>
            </a:r>
            <a:r>
              <a:rPr lang="en-US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text</a:t>
            </a:r>
            <a:r>
              <a:rPr lang="en-US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; </a:t>
            </a:r>
            <a:r>
              <a:rPr lang="en-US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// the text on the </a:t>
            </a:r>
            <a:r>
              <a:rPr lang="en-US" b="0" dirty="0" err="1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post-it</a:t>
            </a:r>
            <a:r>
              <a:rPr lang="en-US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 note</a:t>
            </a:r>
            <a:endParaRPr lang="en-US" b="0" dirty="0">
              <a:solidFill>
                <a:srgbClr val="CCCCCC"/>
              </a:solidFill>
              <a:effectLst/>
              <a:latin typeface="Consolas" panose="020B0609020204030204" pitchFamily="49" charset="0"/>
            </a:endParaRPr>
          </a:p>
          <a:p>
            <a:r>
              <a:rPr lang="en-US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US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private</a:t>
            </a:r>
            <a:r>
              <a:rPr lang="en-US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b="0" dirty="0">
                <a:solidFill>
                  <a:srgbClr val="4EC9B0"/>
                </a:solidFill>
                <a:effectLst/>
                <a:latin typeface="Consolas" panose="020B0609020204030204" pitchFamily="49" charset="0"/>
              </a:rPr>
              <a:t>String</a:t>
            </a:r>
            <a:r>
              <a:rPr lang="en-US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color</a:t>
            </a:r>
            <a:r>
              <a:rPr lang="en-US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;</a:t>
            </a:r>
          </a:p>
          <a:p>
            <a:br>
              <a:rPr lang="en-US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</a:br>
            <a:r>
              <a:rPr lang="en-US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US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public</a:t>
            </a:r>
            <a:r>
              <a:rPr lang="en-US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example</a:t>
            </a:r>
            <a:r>
              <a:rPr lang="en-US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(){</a:t>
            </a:r>
          </a:p>
          <a:p>
            <a:r>
              <a:rPr lang="en-US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US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// more code</a:t>
            </a:r>
            <a:endParaRPr lang="en-US" b="0" dirty="0">
              <a:solidFill>
                <a:srgbClr val="CCCCCC"/>
              </a:solidFill>
              <a:effectLst/>
              <a:latin typeface="Consolas" panose="020B0609020204030204" pitchFamily="49" charset="0"/>
            </a:endParaRPr>
          </a:p>
          <a:p>
            <a:r>
              <a:rPr lang="en-US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    }</a:t>
            </a:r>
          </a:p>
          <a:p>
            <a:r>
              <a:rPr lang="en-US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en-US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public</a:t>
            </a:r>
            <a:r>
              <a:rPr lang="en-US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static</a:t>
            </a:r>
            <a:r>
              <a:rPr lang="en-US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b="0" dirty="0">
                <a:solidFill>
                  <a:srgbClr val="4EC9B0"/>
                </a:solidFill>
                <a:effectLst/>
                <a:latin typeface="Consolas" panose="020B0609020204030204" pitchFamily="49" charset="0"/>
              </a:rPr>
              <a:t>void</a:t>
            </a:r>
            <a:r>
              <a:rPr lang="en-US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main</a:t>
            </a:r>
            <a:r>
              <a:rPr lang="en-US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b="0" dirty="0">
                <a:solidFill>
                  <a:srgbClr val="4EC9B0"/>
                </a:solidFill>
                <a:effectLst/>
                <a:latin typeface="Consolas" panose="020B0609020204030204" pitchFamily="49" charset="0"/>
              </a:rPr>
              <a:t>String</a:t>
            </a:r>
            <a:r>
              <a:rPr lang="en-US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[] </a:t>
            </a:r>
            <a:r>
              <a:rPr lang="en-US" b="0" dirty="0" err="1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args</a:t>
            </a:r>
            <a:r>
              <a:rPr lang="en-US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) {</a:t>
            </a:r>
          </a:p>
          <a:p>
            <a:r>
              <a:rPr lang="en-US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US" b="0" dirty="0">
                <a:solidFill>
                  <a:srgbClr val="4EC9B0"/>
                </a:solidFill>
                <a:effectLst/>
                <a:latin typeface="Consolas" panose="020B0609020204030204" pitchFamily="49" charset="0"/>
              </a:rPr>
              <a:t>example</a:t>
            </a:r>
            <a:r>
              <a:rPr lang="en-US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b="0" dirty="0" err="1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postIt</a:t>
            </a:r>
            <a:r>
              <a:rPr lang="en-US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lang="en-US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new</a:t>
            </a:r>
            <a:r>
              <a:rPr lang="en-US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example</a:t>
            </a:r>
            <a:r>
              <a:rPr lang="en-US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();</a:t>
            </a:r>
          </a:p>
          <a:p>
            <a:r>
              <a:rPr lang="en-US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US" b="0" dirty="0" err="1">
                <a:solidFill>
                  <a:srgbClr val="4EC9B0"/>
                </a:solidFill>
                <a:effectLst/>
                <a:latin typeface="Consolas" panose="020B0609020204030204" pitchFamily="49" charset="0"/>
              </a:rPr>
              <a:t>System</a:t>
            </a:r>
            <a:r>
              <a:rPr lang="en-US" b="0" dirty="0" err="1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.</a:t>
            </a:r>
            <a:r>
              <a:rPr lang="en-US" b="0" dirty="0" err="1">
                <a:solidFill>
                  <a:srgbClr val="4FC1FF"/>
                </a:solidFill>
                <a:effectLst/>
                <a:latin typeface="Consolas" panose="020B0609020204030204" pitchFamily="49" charset="0"/>
              </a:rPr>
              <a:t>out</a:t>
            </a:r>
            <a:r>
              <a:rPr lang="en-US" b="0" dirty="0" err="1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.</a:t>
            </a:r>
            <a:r>
              <a:rPr lang="en-US" b="0" dirty="0" err="1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println</a:t>
            </a:r>
            <a:r>
              <a:rPr lang="en-US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en-US" b="0" dirty="0" err="1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postIt</a:t>
            </a:r>
            <a:r>
              <a:rPr lang="en-US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);</a:t>
            </a:r>
          </a:p>
          <a:p>
            <a:r>
              <a:rPr lang="en-US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    }</a:t>
            </a:r>
          </a:p>
          <a:p>
            <a:r>
              <a:rPr lang="en-US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}</a:t>
            </a:r>
          </a:p>
          <a:p>
            <a:br>
              <a:rPr lang="en-US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</a:br>
            <a:endParaRPr lang="en-US" b="0" dirty="0">
              <a:solidFill>
                <a:srgbClr val="CCCCCC"/>
              </a:solidFill>
              <a:effectLst/>
              <a:latin typeface="Consolas" panose="020B0609020204030204" pitchFamily="49" charset="0"/>
            </a:endParaRPr>
          </a:p>
        </p:txBody>
      </p:sp>
      <p:sp>
        <p:nvSpPr>
          <p:cNvPr id="4" name="Tekstvak 3">
            <a:extLst>
              <a:ext uri="{FF2B5EF4-FFF2-40B4-BE49-F238E27FC236}">
                <a16:creationId xmlns:a16="http://schemas.microsoft.com/office/drawing/2014/main" id="{4A8D60EF-97F4-195F-375B-8A7F406E8DB5}"/>
              </a:ext>
            </a:extLst>
          </p:cNvPr>
          <p:cNvSpPr txBox="1"/>
          <p:nvPr/>
        </p:nvSpPr>
        <p:spPr>
          <a:xfrm>
            <a:off x="97971" y="48928"/>
            <a:ext cx="15504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example.java</a:t>
            </a:r>
          </a:p>
        </p:txBody>
      </p:sp>
    </p:spTree>
    <p:extLst>
      <p:ext uri="{BB962C8B-B14F-4D97-AF65-F5344CB8AC3E}">
        <p14:creationId xmlns:p14="http://schemas.microsoft.com/office/powerpoint/2010/main" val="40410549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827C5D3-EADB-FE0D-ECA0-BBB1E12130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What is </a:t>
            </a:r>
            <a:r>
              <a:rPr lang="nl-NL" dirty="0" err="1"/>
              <a:t>the</a:t>
            </a:r>
            <a:r>
              <a:rPr lang="nl-NL" dirty="0"/>
              <a:t> </a:t>
            </a:r>
            <a:r>
              <a:rPr lang="nl-NL" dirty="0" err="1"/>
              <a:t>constructor</a:t>
            </a:r>
            <a:r>
              <a:rPr lang="nl-NL" dirty="0"/>
              <a:t>?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7F2CDA5-2B1D-DAA5-8644-442D21CB202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I know right. </a:t>
            </a:r>
            <a:r>
              <a:rPr lang="nl-NL" dirty="0" err="1"/>
              <a:t>Really</a:t>
            </a:r>
            <a:r>
              <a:rPr lang="nl-NL" dirty="0"/>
              <a:t> hard </a:t>
            </a:r>
            <a:r>
              <a:rPr lang="nl-NL" dirty="0" err="1"/>
              <a:t>to</a:t>
            </a:r>
            <a:r>
              <a:rPr lang="nl-NL" dirty="0"/>
              <a:t> </a:t>
            </a:r>
            <a:br>
              <a:rPr lang="nl-NL" dirty="0"/>
            </a:br>
            <a:r>
              <a:rPr lang="nl-NL" dirty="0"/>
              <a:t>make.</a:t>
            </a:r>
          </a:p>
          <a:p>
            <a:r>
              <a:rPr lang="nl-NL" dirty="0" err="1"/>
              <a:t>So</a:t>
            </a:r>
            <a:r>
              <a:rPr lang="nl-NL" dirty="0"/>
              <a:t> </a:t>
            </a:r>
            <a:r>
              <a:rPr lang="nl-NL" dirty="0" err="1"/>
              <a:t>how</a:t>
            </a:r>
            <a:r>
              <a:rPr lang="nl-NL" dirty="0"/>
              <a:t> </a:t>
            </a:r>
            <a:r>
              <a:rPr lang="nl-NL" dirty="0" err="1"/>
              <a:t>to</a:t>
            </a:r>
            <a:r>
              <a:rPr lang="nl-NL" dirty="0"/>
              <a:t> make </a:t>
            </a:r>
            <a:r>
              <a:rPr lang="nl-NL" dirty="0" err="1"/>
              <a:t>it</a:t>
            </a:r>
            <a:r>
              <a:rPr lang="nl-NL" dirty="0"/>
              <a:t> that we can </a:t>
            </a:r>
            <a:br>
              <a:rPr lang="nl-NL" dirty="0"/>
            </a:br>
            <a:r>
              <a:rPr lang="nl-NL" dirty="0"/>
              <a:t>create </a:t>
            </a:r>
            <a:r>
              <a:rPr lang="nl-NL" dirty="0" err="1"/>
              <a:t>an</a:t>
            </a:r>
            <a:r>
              <a:rPr lang="nl-NL" dirty="0"/>
              <a:t> </a:t>
            </a:r>
            <a:r>
              <a:rPr lang="nl-NL" dirty="0" err="1"/>
              <a:t>actual</a:t>
            </a:r>
            <a:r>
              <a:rPr lang="nl-NL" dirty="0"/>
              <a:t> post-it </a:t>
            </a:r>
            <a:r>
              <a:rPr lang="nl-NL" dirty="0" err="1"/>
              <a:t>inside</a:t>
            </a:r>
            <a:r>
              <a:rPr lang="nl-NL" dirty="0"/>
              <a:t> </a:t>
            </a:r>
            <a:br>
              <a:rPr lang="nl-NL" dirty="0"/>
            </a:br>
            <a:r>
              <a:rPr lang="nl-NL" dirty="0"/>
              <a:t>our </a:t>
            </a:r>
            <a:r>
              <a:rPr lang="nl-NL" dirty="0" err="1"/>
              <a:t>main</a:t>
            </a:r>
            <a:r>
              <a:rPr lang="nl-NL" dirty="0"/>
              <a:t> </a:t>
            </a:r>
            <a:r>
              <a:rPr lang="nl-NL" dirty="0" err="1"/>
              <a:t>function</a:t>
            </a:r>
            <a:r>
              <a:rPr lang="nl-NL" dirty="0"/>
              <a:t>?</a:t>
            </a:r>
          </a:p>
          <a:p>
            <a:r>
              <a:rPr lang="nl-NL" dirty="0"/>
              <a:t>We </a:t>
            </a:r>
            <a:r>
              <a:rPr lang="nl-NL" dirty="0" err="1"/>
              <a:t>add</a:t>
            </a:r>
            <a:r>
              <a:rPr lang="nl-NL" dirty="0"/>
              <a:t> </a:t>
            </a:r>
            <a:r>
              <a:rPr lang="nl-NL" dirty="0" err="1"/>
              <a:t>the</a:t>
            </a:r>
            <a:r>
              <a:rPr lang="nl-NL" dirty="0"/>
              <a:t> </a:t>
            </a:r>
            <a:r>
              <a:rPr lang="nl-NL" dirty="0" err="1"/>
              <a:t>magic</a:t>
            </a:r>
            <a:r>
              <a:rPr lang="nl-NL" dirty="0"/>
              <a:t> of “parameters”</a:t>
            </a:r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CBE39B43-3655-AADB-F2B7-3E36DCFA9C93}"/>
              </a:ext>
            </a:extLst>
          </p:cNvPr>
          <p:cNvSpPr txBox="1"/>
          <p:nvPr/>
        </p:nvSpPr>
        <p:spPr>
          <a:xfrm>
            <a:off x="4855029" y="2211248"/>
            <a:ext cx="9285514" cy="369331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nl-NL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public</a:t>
            </a:r>
            <a:r>
              <a:rPr lang="nl-NL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nl-NL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class</a:t>
            </a:r>
            <a:r>
              <a:rPr lang="nl-NL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nl-NL" b="0" dirty="0">
                <a:solidFill>
                  <a:srgbClr val="4EC9B0"/>
                </a:solidFill>
                <a:effectLst/>
                <a:latin typeface="Consolas" panose="020B0609020204030204" pitchFamily="49" charset="0"/>
              </a:rPr>
              <a:t>example</a:t>
            </a:r>
            <a:r>
              <a:rPr lang="nl-NL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{</a:t>
            </a:r>
          </a:p>
          <a:p>
            <a:r>
              <a:rPr lang="nl-NL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nl-NL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// example </a:t>
            </a:r>
            <a:r>
              <a:rPr lang="nl-NL" b="0" dirty="0" err="1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represents</a:t>
            </a:r>
            <a:r>
              <a:rPr lang="nl-NL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 a post-it </a:t>
            </a:r>
            <a:r>
              <a:rPr lang="nl-NL" b="0" dirty="0" err="1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Note</a:t>
            </a:r>
            <a:endParaRPr lang="nl-NL" b="0" dirty="0">
              <a:solidFill>
                <a:srgbClr val="CCCCCC"/>
              </a:solidFill>
              <a:effectLst/>
              <a:latin typeface="Consolas" panose="020B0609020204030204" pitchFamily="49" charset="0"/>
            </a:endParaRPr>
          </a:p>
          <a:p>
            <a:r>
              <a:rPr lang="nl-NL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nl-NL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private</a:t>
            </a:r>
            <a:r>
              <a:rPr lang="nl-NL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nl-NL" b="0" dirty="0">
                <a:solidFill>
                  <a:srgbClr val="4EC9B0"/>
                </a:solidFill>
                <a:effectLst/>
                <a:latin typeface="Consolas" panose="020B0609020204030204" pitchFamily="49" charset="0"/>
              </a:rPr>
              <a:t>String</a:t>
            </a:r>
            <a:r>
              <a:rPr lang="nl-NL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nl-NL" b="0" dirty="0" err="1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text</a:t>
            </a:r>
            <a:r>
              <a:rPr lang="nl-NL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; </a:t>
            </a:r>
            <a:r>
              <a:rPr lang="nl-NL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// </a:t>
            </a:r>
            <a:r>
              <a:rPr lang="nl-NL" b="0" dirty="0" err="1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the</a:t>
            </a:r>
            <a:r>
              <a:rPr lang="nl-NL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nl-NL" b="0" dirty="0" err="1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text</a:t>
            </a:r>
            <a:r>
              <a:rPr lang="nl-NL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 on </a:t>
            </a:r>
            <a:r>
              <a:rPr lang="nl-NL" b="0" dirty="0" err="1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the</a:t>
            </a:r>
            <a:r>
              <a:rPr lang="nl-NL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 post-it </a:t>
            </a:r>
            <a:r>
              <a:rPr lang="nl-NL" b="0" dirty="0" err="1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note</a:t>
            </a:r>
            <a:endParaRPr lang="nl-NL" b="0" dirty="0">
              <a:solidFill>
                <a:srgbClr val="CCCCCC"/>
              </a:solidFill>
              <a:effectLst/>
              <a:latin typeface="Consolas" panose="020B0609020204030204" pitchFamily="49" charset="0"/>
            </a:endParaRPr>
          </a:p>
          <a:p>
            <a:r>
              <a:rPr lang="nl-NL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nl-NL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private</a:t>
            </a:r>
            <a:r>
              <a:rPr lang="nl-NL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nl-NL" b="0" dirty="0">
                <a:solidFill>
                  <a:srgbClr val="4EC9B0"/>
                </a:solidFill>
                <a:effectLst/>
                <a:latin typeface="Consolas" panose="020B0609020204030204" pitchFamily="49" charset="0"/>
              </a:rPr>
              <a:t>String</a:t>
            </a:r>
            <a:r>
              <a:rPr lang="nl-NL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nl-NL" b="0" dirty="0" err="1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color</a:t>
            </a:r>
            <a:r>
              <a:rPr lang="nl-NL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;</a:t>
            </a:r>
          </a:p>
          <a:p>
            <a:br>
              <a:rPr lang="nl-NL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</a:br>
            <a:r>
              <a:rPr lang="nl-NL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nl-NL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public</a:t>
            </a:r>
            <a:r>
              <a:rPr lang="nl-NL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nl-NL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example</a:t>
            </a:r>
            <a:r>
              <a:rPr lang="nl-NL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nl-NL" b="0" dirty="0">
                <a:solidFill>
                  <a:srgbClr val="4EC9B0"/>
                </a:solidFill>
                <a:effectLst/>
                <a:latin typeface="Consolas" panose="020B0609020204030204" pitchFamily="49" charset="0"/>
              </a:rPr>
              <a:t>String</a:t>
            </a:r>
            <a:r>
              <a:rPr lang="nl-NL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nl-NL" b="0" dirty="0" err="1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textInput</a:t>
            </a:r>
            <a:r>
              <a:rPr lang="nl-NL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, </a:t>
            </a:r>
            <a:r>
              <a:rPr lang="nl-NL" b="0" dirty="0">
                <a:solidFill>
                  <a:srgbClr val="4EC9B0"/>
                </a:solidFill>
                <a:effectLst/>
                <a:latin typeface="Consolas" panose="020B0609020204030204" pitchFamily="49" charset="0"/>
              </a:rPr>
              <a:t>String</a:t>
            </a:r>
            <a:r>
              <a:rPr lang="nl-NL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nl-NL" b="0" dirty="0" err="1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colorInput</a:t>
            </a:r>
            <a:r>
              <a:rPr lang="nl-NL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){</a:t>
            </a:r>
          </a:p>
          <a:p>
            <a:r>
              <a:rPr lang="nl-NL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nl-NL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// more code</a:t>
            </a:r>
            <a:endParaRPr lang="nl-NL" b="0" dirty="0">
              <a:solidFill>
                <a:srgbClr val="CCCCCC"/>
              </a:solidFill>
              <a:effectLst/>
              <a:latin typeface="Consolas" panose="020B0609020204030204" pitchFamily="49" charset="0"/>
            </a:endParaRPr>
          </a:p>
          <a:p>
            <a:r>
              <a:rPr lang="nl-NL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    }</a:t>
            </a:r>
          </a:p>
          <a:p>
            <a:r>
              <a:rPr lang="nl-NL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nl-NL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public</a:t>
            </a:r>
            <a:r>
              <a:rPr lang="nl-NL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nl-NL" b="0" dirty="0" err="1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static</a:t>
            </a:r>
            <a:r>
              <a:rPr lang="nl-NL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nl-NL" b="0" dirty="0" err="1">
                <a:solidFill>
                  <a:srgbClr val="4EC9B0"/>
                </a:solidFill>
                <a:effectLst/>
                <a:latin typeface="Consolas" panose="020B0609020204030204" pitchFamily="49" charset="0"/>
              </a:rPr>
              <a:t>void</a:t>
            </a:r>
            <a:r>
              <a:rPr lang="nl-NL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nl-NL" b="0" dirty="0" err="1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main</a:t>
            </a:r>
            <a:r>
              <a:rPr lang="nl-NL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nl-NL" b="0" dirty="0">
                <a:solidFill>
                  <a:srgbClr val="4EC9B0"/>
                </a:solidFill>
                <a:effectLst/>
                <a:latin typeface="Consolas" panose="020B0609020204030204" pitchFamily="49" charset="0"/>
              </a:rPr>
              <a:t>String</a:t>
            </a:r>
            <a:r>
              <a:rPr lang="nl-NL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[] </a:t>
            </a:r>
            <a:r>
              <a:rPr lang="nl-NL" b="0" dirty="0" err="1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args</a:t>
            </a:r>
            <a:r>
              <a:rPr lang="nl-NL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) {</a:t>
            </a:r>
          </a:p>
          <a:p>
            <a:r>
              <a:rPr lang="nl-NL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nl-NL" b="0" dirty="0">
                <a:solidFill>
                  <a:srgbClr val="4EC9B0"/>
                </a:solidFill>
                <a:effectLst/>
                <a:latin typeface="Consolas" panose="020B0609020204030204" pitchFamily="49" charset="0"/>
              </a:rPr>
              <a:t>example</a:t>
            </a:r>
            <a:r>
              <a:rPr lang="nl-NL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nl-NL" b="0" dirty="0" err="1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postIt</a:t>
            </a:r>
            <a:r>
              <a:rPr lang="nl-NL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nl-NL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lang="nl-NL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nl-NL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new</a:t>
            </a:r>
            <a:r>
              <a:rPr lang="nl-NL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nl-NL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example</a:t>
            </a:r>
            <a:r>
              <a:rPr lang="nl-NL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();</a:t>
            </a:r>
          </a:p>
          <a:p>
            <a:r>
              <a:rPr lang="nl-NL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nl-NL" b="0" dirty="0" err="1">
                <a:solidFill>
                  <a:srgbClr val="4EC9B0"/>
                </a:solidFill>
                <a:effectLst/>
                <a:latin typeface="Consolas" panose="020B0609020204030204" pitchFamily="49" charset="0"/>
              </a:rPr>
              <a:t>System</a:t>
            </a:r>
            <a:r>
              <a:rPr lang="nl-NL" b="0" dirty="0" err="1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.</a:t>
            </a:r>
            <a:r>
              <a:rPr lang="nl-NL" b="0" dirty="0" err="1">
                <a:solidFill>
                  <a:srgbClr val="4FC1FF"/>
                </a:solidFill>
                <a:effectLst/>
                <a:latin typeface="Consolas" panose="020B0609020204030204" pitchFamily="49" charset="0"/>
              </a:rPr>
              <a:t>out</a:t>
            </a:r>
            <a:r>
              <a:rPr lang="nl-NL" b="0" dirty="0" err="1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.</a:t>
            </a:r>
            <a:r>
              <a:rPr lang="nl-NL" b="0" dirty="0" err="1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println</a:t>
            </a:r>
            <a:r>
              <a:rPr lang="nl-NL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nl-NL" b="0" dirty="0" err="1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postIt</a:t>
            </a:r>
            <a:r>
              <a:rPr lang="nl-NL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);</a:t>
            </a:r>
          </a:p>
          <a:p>
            <a:r>
              <a:rPr lang="nl-NL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    }</a:t>
            </a:r>
          </a:p>
          <a:p>
            <a:r>
              <a:rPr lang="nl-NL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}</a:t>
            </a:r>
          </a:p>
        </p:txBody>
      </p:sp>
      <p:sp>
        <p:nvSpPr>
          <p:cNvPr id="6" name="Tekstvak 5">
            <a:extLst>
              <a:ext uri="{FF2B5EF4-FFF2-40B4-BE49-F238E27FC236}">
                <a16:creationId xmlns:a16="http://schemas.microsoft.com/office/drawing/2014/main" id="{F92EF53D-8D28-22E4-5740-DA85D8531A8D}"/>
              </a:ext>
            </a:extLst>
          </p:cNvPr>
          <p:cNvSpPr txBox="1"/>
          <p:nvPr/>
        </p:nvSpPr>
        <p:spPr>
          <a:xfrm>
            <a:off x="97971" y="48928"/>
            <a:ext cx="15504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example.java</a:t>
            </a:r>
          </a:p>
        </p:txBody>
      </p:sp>
    </p:spTree>
    <p:extLst>
      <p:ext uri="{BB962C8B-B14F-4D97-AF65-F5344CB8AC3E}">
        <p14:creationId xmlns:p14="http://schemas.microsoft.com/office/powerpoint/2010/main" val="190326584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827C5D3-EADB-FE0D-ECA0-BBB1E12130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What is </a:t>
            </a:r>
            <a:r>
              <a:rPr lang="nl-NL" dirty="0" err="1"/>
              <a:t>the</a:t>
            </a:r>
            <a:r>
              <a:rPr lang="nl-NL" dirty="0"/>
              <a:t> </a:t>
            </a:r>
            <a:r>
              <a:rPr lang="nl-NL" dirty="0" err="1"/>
              <a:t>constructor</a:t>
            </a:r>
            <a:r>
              <a:rPr lang="nl-NL" dirty="0"/>
              <a:t>?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7F2CDA5-2B1D-DAA5-8644-442D21CB202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I know right. </a:t>
            </a:r>
            <a:r>
              <a:rPr lang="nl-NL" dirty="0" err="1"/>
              <a:t>Really</a:t>
            </a:r>
            <a:r>
              <a:rPr lang="nl-NL" dirty="0"/>
              <a:t> hard </a:t>
            </a:r>
            <a:r>
              <a:rPr lang="nl-NL" dirty="0" err="1"/>
              <a:t>to</a:t>
            </a:r>
            <a:r>
              <a:rPr lang="nl-NL" dirty="0"/>
              <a:t> </a:t>
            </a:r>
            <a:br>
              <a:rPr lang="nl-NL" dirty="0"/>
            </a:br>
            <a:r>
              <a:rPr lang="nl-NL" dirty="0"/>
              <a:t>make.</a:t>
            </a:r>
          </a:p>
          <a:p>
            <a:r>
              <a:rPr lang="nl-NL" dirty="0" err="1"/>
              <a:t>So</a:t>
            </a:r>
            <a:r>
              <a:rPr lang="nl-NL" dirty="0"/>
              <a:t> </a:t>
            </a:r>
            <a:r>
              <a:rPr lang="nl-NL" dirty="0" err="1"/>
              <a:t>how</a:t>
            </a:r>
            <a:r>
              <a:rPr lang="nl-NL" dirty="0"/>
              <a:t> </a:t>
            </a:r>
            <a:r>
              <a:rPr lang="nl-NL" dirty="0" err="1"/>
              <a:t>to</a:t>
            </a:r>
            <a:r>
              <a:rPr lang="nl-NL" dirty="0"/>
              <a:t> make </a:t>
            </a:r>
            <a:r>
              <a:rPr lang="nl-NL" dirty="0" err="1"/>
              <a:t>it</a:t>
            </a:r>
            <a:r>
              <a:rPr lang="nl-NL" dirty="0"/>
              <a:t> that we can </a:t>
            </a:r>
            <a:br>
              <a:rPr lang="nl-NL" dirty="0"/>
            </a:br>
            <a:r>
              <a:rPr lang="nl-NL" dirty="0"/>
              <a:t>create </a:t>
            </a:r>
            <a:r>
              <a:rPr lang="nl-NL" dirty="0" err="1"/>
              <a:t>an</a:t>
            </a:r>
            <a:r>
              <a:rPr lang="nl-NL" dirty="0"/>
              <a:t> </a:t>
            </a:r>
            <a:r>
              <a:rPr lang="nl-NL" dirty="0" err="1"/>
              <a:t>actual</a:t>
            </a:r>
            <a:r>
              <a:rPr lang="nl-NL" dirty="0"/>
              <a:t> post-it </a:t>
            </a:r>
            <a:r>
              <a:rPr lang="nl-NL" dirty="0" err="1"/>
              <a:t>inside</a:t>
            </a:r>
            <a:r>
              <a:rPr lang="nl-NL" dirty="0"/>
              <a:t> </a:t>
            </a:r>
            <a:br>
              <a:rPr lang="nl-NL" dirty="0"/>
            </a:br>
            <a:r>
              <a:rPr lang="nl-NL" dirty="0"/>
              <a:t>our </a:t>
            </a:r>
            <a:r>
              <a:rPr lang="nl-NL" dirty="0" err="1"/>
              <a:t>main</a:t>
            </a:r>
            <a:r>
              <a:rPr lang="nl-NL" dirty="0"/>
              <a:t> </a:t>
            </a:r>
            <a:r>
              <a:rPr lang="nl-NL" dirty="0" err="1"/>
              <a:t>function</a:t>
            </a:r>
            <a:r>
              <a:rPr lang="nl-NL" dirty="0"/>
              <a:t>?</a:t>
            </a:r>
          </a:p>
          <a:p>
            <a:r>
              <a:rPr lang="nl-NL" dirty="0"/>
              <a:t>We </a:t>
            </a:r>
            <a:r>
              <a:rPr lang="nl-NL" dirty="0" err="1"/>
              <a:t>add</a:t>
            </a:r>
            <a:r>
              <a:rPr lang="nl-NL" dirty="0"/>
              <a:t> </a:t>
            </a:r>
            <a:r>
              <a:rPr lang="nl-NL" dirty="0" err="1"/>
              <a:t>the</a:t>
            </a:r>
            <a:r>
              <a:rPr lang="nl-NL" dirty="0"/>
              <a:t> </a:t>
            </a:r>
            <a:r>
              <a:rPr lang="nl-NL" dirty="0" err="1"/>
              <a:t>magic</a:t>
            </a:r>
            <a:r>
              <a:rPr lang="nl-NL" dirty="0"/>
              <a:t> of “parameters”</a:t>
            </a:r>
          </a:p>
          <a:p>
            <a:r>
              <a:rPr lang="nl-NL" dirty="0"/>
              <a:t>And then </a:t>
            </a:r>
            <a:r>
              <a:rPr lang="nl-NL" dirty="0" err="1"/>
              <a:t>add</a:t>
            </a:r>
            <a:r>
              <a:rPr lang="nl-NL" dirty="0"/>
              <a:t> assignments</a:t>
            </a:r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CBE39B43-3655-AADB-F2B7-3E36DCFA9C93}"/>
              </a:ext>
            </a:extLst>
          </p:cNvPr>
          <p:cNvSpPr txBox="1"/>
          <p:nvPr/>
        </p:nvSpPr>
        <p:spPr>
          <a:xfrm>
            <a:off x="4855029" y="2211248"/>
            <a:ext cx="9285514" cy="369331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nl-NL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public</a:t>
            </a:r>
            <a:r>
              <a:rPr lang="nl-NL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nl-NL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class</a:t>
            </a:r>
            <a:r>
              <a:rPr lang="nl-NL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nl-NL" b="0" dirty="0">
                <a:solidFill>
                  <a:srgbClr val="4EC9B0"/>
                </a:solidFill>
                <a:effectLst/>
                <a:latin typeface="Consolas" panose="020B0609020204030204" pitchFamily="49" charset="0"/>
              </a:rPr>
              <a:t>example</a:t>
            </a:r>
            <a:r>
              <a:rPr lang="nl-NL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{</a:t>
            </a:r>
          </a:p>
          <a:p>
            <a:r>
              <a:rPr lang="nl-NL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nl-NL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// example </a:t>
            </a:r>
            <a:r>
              <a:rPr lang="nl-NL" b="0" dirty="0" err="1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represents</a:t>
            </a:r>
            <a:r>
              <a:rPr lang="nl-NL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 a post-it </a:t>
            </a:r>
            <a:r>
              <a:rPr lang="nl-NL" b="0" dirty="0" err="1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Note</a:t>
            </a:r>
            <a:endParaRPr lang="nl-NL" b="0" dirty="0">
              <a:solidFill>
                <a:srgbClr val="CCCCCC"/>
              </a:solidFill>
              <a:effectLst/>
              <a:latin typeface="Consolas" panose="020B0609020204030204" pitchFamily="49" charset="0"/>
            </a:endParaRPr>
          </a:p>
          <a:p>
            <a:r>
              <a:rPr lang="nl-NL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nl-NL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private</a:t>
            </a:r>
            <a:r>
              <a:rPr lang="nl-NL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nl-NL" b="0" dirty="0">
                <a:solidFill>
                  <a:srgbClr val="4EC9B0"/>
                </a:solidFill>
                <a:effectLst/>
                <a:latin typeface="Consolas" panose="020B0609020204030204" pitchFamily="49" charset="0"/>
              </a:rPr>
              <a:t>String</a:t>
            </a:r>
            <a:r>
              <a:rPr lang="nl-NL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nl-NL" b="0" dirty="0" err="1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text</a:t>
            </a:r>
            <a:r>
              <a:rPr lang="nl-NL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; </a:t>
            </a:r>
            <a:r>
              <a:rPr lang="nl-NL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// </a:t>
            </a:r>
            <a:r>
              <a:rPr lang="nl-NL" b="0" dirty="0" err="1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the</a:t>
            </a:r>
            <a:r>
              <a:rPr lang="nl-NL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nl-NL" b="0" dirty="0" err="1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text</a:t>
            </a:r>
            <a:r>
              <a:rPr lang="nl-NL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 on </a:t>
            </a:r>
            <a:r>
              <a:rPr lang="nl-NL" b="0" dirty="0" err="1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the</a:t>
            </a:r>
            <a:r>
              <a:rPr lang="nl-NL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 post-it </a:t>
            </a:r>
            <a:r>
              <a:rPr lang="nl-NL" b="0" dirty="0" err="1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note</a:t>
            </a:r>
            <a:endParaRPr lang="nl-NL" b="0" dirty="0">
              <a:solidFill>
                <a:srgbClr val="CCCCCC"/>
              </a:solidFill>
              <a:effectLst/>
              <a:latin typeface="Consolas" panose="020B0609020204030204" pitchFamily="49" charset="0"/>
            </a:endParaRPr>
          </a:p>
          <a:p>
            <a:r>
              <a:rPr lang="nl-NL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nl-NL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private</a:t>
            </a:r>
            <a:r>
              <a:rPr lang="nl-NL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nl-NL" b="0" dirty="0">
                <a:solidFill>
                  <a:srgbClr val="4EC9B0"/>
                </a:solidFill>
                <a:effectLst/>
                <a:latin typeface="Consolas" panose="020B0609020204030204" pitchFamily="49" charset="0"/>
              </a:rPr>
              <a:t>String</a:t>
            </a:r>
            <a:r>
              <a:rPr lang="nl-NL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nl-NL" b="0" dirty="0" err="1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color</a:t>
            </a:r>
            <a:r>
              <a:rPr lang="nl-NL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;</a:t>
            </a:r>
          </a:p>
          <a:p>
            <a:br>
              <a:rPr lang="nl-NL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</a:br>
            <a:r>
              <a:rPr lang="nl-NL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nl-NL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public</a:t>
            </a:r>
            <a:r>
              <a:rPr lang="nl-NL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nl-NL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example</a:t>
            </a:r>
            <a:r>
              <a:rPr lang="nl-NL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nl-NL" b="0" dirty="0">
                <a:solidFill>
                  <a:srgbClr val="4EC9B0"/>
                </a:solidFill>
                <a:effectLst/>
                <a:latin typeface="Consolas" panose="020B0609020204030204" pitchFamily="49" charset="0"/>
              </a:rPr>
              <a:t>String</a:t>
            </a:r>
            <a:r>
              <a:rPr lang="nl-NL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nl-NL" b="0" dirty="0" err="1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textInput</a:t>
            </a:r>
            <a:r>
              <a:rPr lang="nl-NL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, </a:t>
            </a:r>
            <a:r>
              <a:rPr lang="nl-NL" b="0" dirty="0">
                <a:solidFill>
                  <a:srgbClr val="4EC9B0"/>
                </a:solidFill>
                <a:effectLst/>
                <a:latin typeface="Consolas" panose="020B0609020204030204" pitchFamily="49" charset="0"/>
              </a:rPr>
              <a:t>String</a:t>
            </a:r>
            <a:r>
              <a:rPr lang="nl-NL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nl-NL" b="0" dirty="0" err="1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colorInput</a:t>
            </a:r>
            <a:r>
              <a:rPr lang="nl-NL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){</a:t>
            </a:r>
          </a:p>
          <a:p>
            <a:r>
              <a:rPr lang="nl-NL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nl-NL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// more code</a:t>
            </a:r>
            <a:endParaRPr lang="nl-NL" b="0" dirty="0">
              <a:solidFill>
                <a:srgbClr val="CCCCCC"/>
              </a:solidFill>
              <a:effectLst/>
              <a:latin typeface="Consolas" panose="020B0609020204030204" pitchFamily="49" charset="0"/>
            </a:endParaRPr>
          </a:p>
          <a:p>
            <a:r>
              <a:rPr lang="nl-NL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    }</a:t>
            </a:r>
          </a:p>
          <a:p>
            <a:r>
              <a:rPr lang="nl-NL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nl-NL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public</a:t>
            </a:r>
            <a:r>
              <a:rPr lang="nl-NL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nl-NL" b="0" dirty="0" err="1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static</a:t>
            </a:r>
            <a:r>
              <a:rPr lang="nl-NL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nl-NL" b="0" dirty="0" err="1">
                <a:solidFill>
                  <a:srgbClr val="4EC9B0"/>
                </a:solidFill>
                <a:effectLst/>
                <a:latin typeface="Consolas" panose="020B0609020204030204" pitchFamily="49" charset="0"/>
              </a:rPr>
              <a:t>void</a:t>
            </a:r>
            <a:r>
              <a:rPr lang="nl-NL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nl-NL" b="0" dirty="0" err="1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main</a:t>
            </a:r>
            <a:r>
              <a:rPr lang="nl-NL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nl-NL" b="0" dirty="0">
                <a:solidFill>
                  <a:srgbClr val="4EC9B0"/>
                </a:solidFill>
                <a:effectLst/>
                <a:latin typeface="Consolas" panose="020B0609020204030204" pitchFamily="49" charset="0"/>
              </a:rPr>
              <a:t>String</a:t>
            </a:r>
            <a:r>
              <a:rPr lang="nl-NL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[] </a:t>
            </a:r>
            <a:r>
              <a:rPr lang="nl-NL" b="0" dirty="0" err="1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args</a:t>
            </a:r>
            <a:r>
              <a:rPr lang="nl-NL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) {</a:t>
            </a:r>
          </a:p>
          <a:p>
            <a:r>
              <a:rPr lang="nl-NL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nl-NL" b="0" dirty="0">
                <a:solidFill>
                  <a:srgbClr val="4EC9B0"/>
                </a:solidFill>
                <a:effectLst/>
                <a:latin typeface="Consolas" panose="020B0609020204030204" pitchFamily="49" charset="0"/>
              </a:rPr>
              <a:t>example</a:t>
            </a:r>
            <a:r>
              <a:rPr lang="nl-NL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nl-NL" b="0" dirty="0" err="1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postIt</a:t>
            </a:r>
            <a:r>
              <a:rPr lang="nl-NL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nl-NL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lang="nl-NL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nl-NL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new</a:t>
            </a:r>
            <a:r>
              <a:rPr lang="nl-NL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nl-NL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example</a:t>
            </a:r>
            <a:r>
              <a:rPr lang="nl-NL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();</a:t>
            </a:r>
          </a:p>
          <a:p>
            <a:r>
              <a:rPr lang="nl-NL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nl-NL" b="0" dirty="0" err="1">
                <a:solidFill>
                  <a:srgbClr val="4EC9B0"/>
                </a:solidFill>
                <a:effectLst/>
                <a:latin typeface="Consolas" panose="020B0609020204030204" pitchFamily="49" charset="0"/>
              </a:rPr>
              <a:t>System</a:t>
            </a:r>
            <a:r>
              <a:rPr lang="nl-NL" b="0" dirty="0" err="1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.</a:t>
            </a:r>
            <a:r>
              <a:rPr lang="nl-NL" b="0" dirty="0" err="1">
                <a:solidFill>
                  <a:srgbClr val="4FC1FF"/>
                </a:solidFill>
                <a:effectLst/>
                <a:latin typeface="Consolas" panose="020B0609020204030204" pitchFamily="49" charset="0"/>
              </a:rPr>
              <a:t>out</a:t>
            </a:r>
            <a:r>
              <a:rPr lang="nl-NL" b="0" dirty="0" err="1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.</a:t>
            </a:r>
            <a:r>
              <a:rPr lang="nl-NL" b="0" dirty="0" err="1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println</a:t>
            </a:r>
            <a:r>
              <a:rPr lang="nl-NL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nl-NL" b="0" dirty="0" err="1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postIt</a:t>
            </a:r>
            <a:r>
              <a:rPr lang="nl-NL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);</a:t>
            </a:r>
          </a:p>
          <a:p>
            <a:r>
              <a:rPr lang="nl-NL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    }</a:t>
            </a:r>
          </a:p>
          <a:p>
            <a:r>
              <a:rPr lang="nl-NL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}</a:t>
            </a:r>
          </a:p>
        </p:txBody>
      </p:sp>
      <p:sp>
        <p:nvSpPr>
          <p:cNvPr id="4" name="Tekstvak 3">
            <a:extLst>
              <a:ext uri="{FF2B5EF4-FFF2-40B4-BE49-F238E27FC236}">
                <a16:creationId xmlns:a16="http://schemas.microsoft.com/office/drawing/2014/main" id="{7EBE42E0-4058-21BF-F4A4-3C8E415B4E3F}"/>
              </a:ext>
            </a:extLst>
          </p:cNvPr>
          <p:cNvSpPr txBox="1"/>
          <p:nvPr/>
        </p:nvSpPr>
        <p:spPr>
          <a:xfrm>
            <a:off x="97971" y="48928"/>
            <a:ext cx="15504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example.java</a:t>
            </a:r>
          </a:p>
        </p:txBody>
      </p:sp>
    </p:spTree>
    <p:extLst>
      <p:ext uri="{BB962C8B-B14F-4D97-AF65-F5344CB8AC3E}">
        <p14:creationId xmlns:p14="http://schemas.microsoft.com/office/powerpoint/2010/main" val="114500797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827C5D3-EADB-FE0D-ECA0-BBB1E12130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What is </a:t>
            </a:r>
            <a:r>
              <a:rPr lang="nl-NL" dirty="0" err="1"/>
              <a:t>the</a:t>
            </a:r>
            <a:r>
              <a:rPr lang="nl-NL" dirty="0"/>
              <a:t> </a:t>
            </a:r>
            <a:r>
              <a:rPr lang="nl-NL" dirty="0" err="1"/>
              <a:t>constructor</a:t>
            </a:r>
            <a:r>
              <a:rPr lang="nl-NL" dirty="0"/>
              <a:t>?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7F2CDA5-2B1D-DAA5-8644-442D21CB202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I know right. </a:t>
            </a:r>
            <a:r>
              <a:rPr lang="nl-NL" dirty="0" err="1"/>
              <a:t>Really</a:t>
            </a:r>
            <a:r>
              <a:rPr lang="nl-NL" dirty="0"/>
              <a:t> hard </a:t>
            </a:r>
            <a:r>
              <a:rPr lang="nl-NL" dirty="0" err="1"/>
              <a:t>to</a:t>
            </a:r>
            <a:r>
              <a:rPr lang="nl-NL" dirty="0"/>
              <a:t> </a:t>
            </a:r>
            <a:br>
              <a:rPr lang="nl-NL" dirty="0"/>
            </a:br>
            <a:r>
              <a:rPr lang="nl-NL" dirty="0"/>
              <a:t>make.</a:t>
            </a:r>
          </a:p>
          <a:p>
            <a:r>
              <a:rPr lang="nl-NL" dirty="0" err="1"/>
              <a:t>So</a:t>
            </a:r>
            <a:r>
              <a:rPr lang="nl-NL" dirty="0"/>
              <a:t> </a:t>
            </a:r>
            <a:r>
              <a:rPr lang="nl-NL" dirty="0" err="1"/>
              <a:t>how</a:t>
            </a:r>
            <a:r>
              <a:rPr lang="nl-NL" dirty="0"/>
              <a:t> </a:t>
            </a:r>
            <a:r>
              <a:rPr lang="nl-NL" dirty="0" err="1"/>
              <a:t>to</a:t>
            </a:r>
            <a:r>
              <a:rPr lang="nl-NL" dirty="0"/>
              <a:t> make </a:t>
            </a:r>
            <a:r>
              <a:rPr lang="nl-NL" dirty="0" err="1"/>
              <a:t>it</a:t>
            </a:r>
            <a:r>
              <a:rPr lang="nl-NL" dirty="0"/>
              <a:t> that we can </a:t>
            </a:r>
            <a:br>
              <a:rPr lang="nl-NL" dirty="0"/>
            </a:br>
            <a:r>
              <a:rPr lang="nl-NL" dirty="0"/>
              <a:t>create </a:t>
            </a:r>
            <a:r>
              <a:rPr lang="nl-NL" dirty="0" err="1"/>
              <a:t>an</a:t>
            </a:r>
            <a:r>
              <a:rPr lang="nl-NL" dirty="0"/>
              <a:t> </a:t>
            </a:r>
            <a:r>
              <a:rPr lang="nl-NL" dirty="0" err="1"/>
              <a:t>actual</a:t>
            </a:r>
            <a:r>
              <a:rPr lang="nl-NL" dirty="0"/>
              <a:t> post-it </a:t>
            </a:r>
            <a:r>
              <a:rPr lang="nl-NL" dirty="0" err="1"/>
              <a:t>inside</a:t>
            </a:r>
            <a:r>
              <a:rPr lang="nl-NL" dirty="0"/>
              <a:t> </a:t>
            </a:r>
            <a:br>
              <a:rPr lang="nl-NL" dirty="0"/>
            </a:br>
            <a:r>
              <a:rPr lang="nl-NL" dirty="0"/>
              <a:t>our </a:t>
            </a:r>
            <a:r>
              <a:rPr lang="nl-NL" dirty="0" err="1"/>
              <a:t>main</a:t>
            </a:r>
            <a:r>
              <a:rPr lang="nl-NL" dirty="0"/>
              <a:t> </a:t>
            </a:r>
            <a:r>
              <a:rPr lang="nl-NL" dirty="0" err="1"/>
              <a:t>function</a:t>
            </a:r>
            <a:r>
              <a:rPr lang="nl-NL" dirty="0"/>
              <a:t>?</a:t>
            </a:r>
          </a:p>
          <a:p>
            <a:r>
              <a:rPr lang="nl-NL" dirty="0"/>
              <a:t>We </a:t>
            </a:r>
            <a:r>
              <a:rPr lang="nl-NL" dirty="0" err="1"/>
              <a:t>add</a:t>
            </a:r>
            <a:r>
              <a:rPr lang="nl-NL" dirty="0"/>
              <a:t> </a:t>
            </a:r>
            <a:r>
              <a:rPr lang="nl-NL" dirty="0" err="1"/>
              <a:t>the</a:t>
            </a:r>
            <a:r>
              <a:rPr lang="nl-NL" dirty="0"/>
              <a:t> </a:t>
            </a:r>
            <a:r>
              <a:rPr lang="nl-NL" dirty="0" err="1"/>
              <a:t>magic</a:t>
            </a:r>
            <a:r>
              <a:rPr lang="nl-NL" dirty="0"/>
              <a:t> of “parameters”</a:t>
            </a:r>
          </a:p>
          <a:p>
            <a:r>
              <a:rPr lang="nl-NL" dirty="0"/>
              <a:t>And then </a:t>
            </a:r>
            <a:r>
              <a:rPr lang="nl-NL" dirty="0" err="1"/>
              <a:t>add</a:t>
            </a:r>
            <a:r>
              <a:rPr lang="nl-NL" dirty="0"/>
              <a:t> assignments</a:t>
            </a:r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3E2BE371-2961-9261-5BC4-A7D7EC31531C}"/>
              </a:ext>
            </a:extLst>
          </p:cNvPr>
          <p:cNvSpPr txBox="1"/>
          <p:nvPr/>
        </p:nvSpPr>
        <p:spPr>
          <a:xfrm>
            <a:off x="4963885" y="2340131"/>
            <a:ext cx="9350829" cy="37856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nl-NL" sz="1600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public</a:t>
            </a:r>
            <a:r>
              <a:rPr lang="nl-NL" sz="16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nl-NL" sz="1600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class</a:t>
            </a:r>
            <a:r>
              <a:rPr lang="nl-NL" sz="16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nl-NL" sz="1600" b="0" dirty="0">
                <a:solidFill>
                  <a:srgbClr val="4EC9B0"/>
                </a:solidFill>
                <a:effectLst/>
                <a:latin typeface="Consolas" panose="020B0609020204030204" pitchFamily="49" charset="0"/>
              </a:rPr>
              <a:t>example</a:t>
            </a:r>
            <a:r>
              <a:rPr lang="nl-NL" sz="16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{</a:t>
            </a:r>
          </a:p>
          <a:p>
            <a:r>
              <a:rPr lang="nl-NL" sz="16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nl-NL" sz="1600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// example </a:t>
            </a:r>
            <a:r>
              <a:rPr lang="nl-NL" sz="1600" b="0" dirty="0" err="1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represents</a:t>
            </a:r>
            <a:r>
              <a:rPr lang="nl-NL" sz="1600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 a post-it </a:t>
            </a:r>
            <a:r>
              <a:rPr lang="nl-NL" sz="1600" b="0" dirty="0" err="1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Note</a:t>
            </a:r>
            <a:endParaRPr lang="nl-NL" sz="1600" b="0" dirty="0">
              <a:solidFill>
                <a:srgbClr val="CCCCCC"/>
              </a:solidFill>
              <a:effectLst/>
              <a:latin typeface="Consolas" panose="020B0609020204030204" pitchFamily="49" charset="0"/>
            </a:endParaRPr>
          </a:p>
          <a:p>
            <a:r>
              <a:rPr lang="nl-NL" sz="16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nl-NL" sz="1600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private</a:t>
            </a:r>
            <a:r>
              <a:rPr lang="nl-NL" sz="16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nl-NL" sz="1600" b="0" dirty="0">
                <a:solidFill>
                  <a:srgbClr val="4EC9B0"/>
                </a:solidFill>
                <a:effectLst/>
                <a:latin typeface="Consolas" panose="020B0609020204030204" pitchFamily="49" charset="0"/>
              </a:rPr>
              <a:t>String</a:t>
            </a:r>
            <a:r>
              <a:rPr lang="nl-NL" sz="16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nl-NL" sz="1600" b="0" dirty="0" err="1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text</a:t>
            </a:r>
            <a:r>
              <a:rPr lang="nl-NL" sz="16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; </a:t>
            </a:r>
            <a:r>
              <a:rPr lang="nl-NL" sz="1600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// </a:t>
            </a:r>
            <a:r>
              <a:rPr lang="nl-NL" sz="1600" b="0" dirty="0" err="1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the</a:t>
            </a:r>
            <a:r>
              <a:rPr lang="nl-NL" sz="1600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nl-NL" sz="1600" b="0" dirty="0" err="1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text</a:t>
            </a:r>
            <a:r>
              <a:rPr lang="nl-NL" sz="1600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 on </a:t>
            </a:r>
            <a:r>
              <a:rPr lang="nl-NL" sz="1600" b="0" dirty="0" err="1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the</a:t>
            </a:r>
            <a:r>
              <a:rPr lang="nl-NL" sz="1600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 post-it </a:t>
            </a:r>
            <a:r>
              <a:rPr lang="nl-NL" sz="1600" b="0" dirty="0" err="1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note</a:t>
            </a:r>
            <a:endParaRPr lang="nl-NL" sz="1600" b="0" dirty="0">
              <a:solidFill>
                <a:srgbClr val="CCCCCC"/>
              </a:solidFill>
              <a:effectLst/>
              <a:latin typeface="Consolas" panose="020B0609020204030204" pitchFamily="49" charset="0"/>
            </a:endParaRPr>
          </a:p>
          <a:p>
            <a:r>
              <a:rPr lang="nl-NL" sz="16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nl-NL" sz="1600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private</a:t>
            </a:r>
            <a:r>
              <a:rPr lang="nl-NL" sz="16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nl-NL" sz="1600" b="0" dirty="0">
                <a:solidFill>
                  <a:srgbClr val="4EC9B0"/>
                </a:solidFill>
                <a:effectLst/>
                <a:latin typeface="Consolas" panose="020B0609020204030204" pitchFamily="49" charset="0"/>
              </a:rPr>
              <a:t>String</a:t>
            </a:r>
            <a:r>
              <a:rPr lang="nl-NL" sz="16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nl-NL" sz="1600" b="0" dirty="0" err="1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color</a:t>
            </a:r>
            <a:r>
              <a:rPr lang="nl-NL" sz="16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;</a:t>
            </a:r>
          </a:p>
          <a:p>
            <a:br>
              <a:rPr lang="nl-NL" sz="16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</a:br>
            <a:r>
              <a:rPr lang="nl-NL" sz="16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nl-NL" sz="1600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public</a:t>
            </a:r>
            <a:r>
              <a:rPr lang="nl-NL" sz="16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nl-NL" sz="1600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example</a:t>
            </a:r>
            <a:r>
              <a:rPr lang="nl-NL" sz="16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nl-NL" sz="1600" b="0" dirty="0">
                <a:solidFill>
                  <a:srgbClr val="4EC9B0"/>
                </a:solidFill>
                <a:effectLst/>
                <a:latin typeface="Consolas" panose="020B0609020204030204" pitchFamily="49" charset="0"/>
              </a:rPr>
              <a:t>String</a:t>
            </a:r>
            <a:r>
              <a:rPr lang="nl-NL" sz="16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nl-NL" sz="1600" b="0" dirty="0" err="1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textInput</a:t>
            </a:r>
            <a:r>
              <a:rPr lang="nl-NL" sz="16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, </a:t>
            </a:r>
            <a:r>
              <a:rPr lang="nl-NL" sz="1600" b="0" dirty="0">
                <a:solidFill>
                  <a:srgbClr val="4EC9B0"/>
                </a:solidFill>
                <a:effectLst/>
                <a:latin typeface="Consolas" panose="020B0609020204030204" pitchFamily="49" charset="0"/>
              </a:rPr>
              <a:t>String</a:t>
            </a:r>
            <a:r>
              <a:rPr lang="nl-NL" sz="16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nl-NL" sz="1600" b="0" dirty="0" err="1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colorInput</a:t>
            </a:r>
            <a:r>
              <a:rPr lang="nl-NL" sz="16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){</a:t>
            </a:r>
          </a:p>
          <a:p>
            <a:r>
              <a:rPr lang="nl-NL" sz="16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nl-NL" sz="1600" b="0" dirty="0" err="1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text</a:t>
            </a:r>
            <a:r>
              <a:rPr lang="nl-NL" sz="16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nl-NL" sz="16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lang="nl-NL" sz="16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nl-NL" sz="1600" b="0" dirty="0" err="1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textInput</a:t>
            </a:r>
            <a:r>
              <a:rPr lang="nl-NL" sz="16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;</a:t>
            </a:r>
          </a:p>
          <a:p>
            <a:r>
              <a:rPr lang="nl-NL" sz="16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nl-NL" sz="1600" b="0" dirty="0" err="1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color</a:t>
            </a:r>
            <a:r>
              <a:rPr lang="nl-NL" sz="16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nl-NL" sz="16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lang="nl-NL" sz="16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nl-NL" sz="1600" b="0" dirty="0" err="1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colorInput</a:t>
            </a:r>
            <a:r>
              <a:rPr lang="nl-NL" sz="16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;</a:t>
            </a:r>
          </a:p>
          <a:p>
            <a:r>
              <a:rPr lang="nl-NL" sz="16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    }</a:t>
            </a:r>
          </a:p>
          <a:p>
            <a:r>
              <a:rPr lang="nl-NL" sz="16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nl-NL" sz="1600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public</a:t>
            </a:r>
            <a:r>
              <a:rPr lang="nl-NL" sz="16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nl-NL" sz="1600" b="0" dirty="0" err="1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static</a:t>
            </a:r>
            <a:r>
              <a:rPr lang="nl-NL" sz="16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nl-NL" sz="1600" b="0" dirty="0" err="1">
                <a:solidFill>
                  <a:srgbClr val="4EC9B0"/>
                </a:solidFill>
                <a:effectLst/>
                <a:latin typeface="Consolas" panose="020B0609020204030204" pitchFamily="49" charset="0"/>
              </a:rPr>
              <a:t>void</a:t>
            </a:r>
            <a:r>
              <a:rPr lang="nl-NL" sz="16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nl-NL" sz="1600" b="0" dirty="0" err="1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main</a:t>
            </a:r>
            <a:r>
              <a:rPr lang="nl-NL" sz="16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nl-NL" sz="1600" b="0" dirty="0">
                <a:solidFill>
                  <a:srgbClr val="4EC9B0"/>
                </a:solidFill>
                <a:effectLst/>
                <a:latin typeface="Consolas" panose="020B0609020204030204" pitchFamily="49" charset="0"/>
              </a:rPr>
              <a:t>String</a:t>
            </a:r>
            <a:r>
              <a:rPr lang="nl-NL" sz="16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[] </a:t>
            </a:r>
            <a:r>
              <a:rPr lang="nl-NL" sz="1600" b="0" dirty="0" err="1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args</a:t>
            </a:r>
            <a:r>
              <a:rPr lang="nl-NL" sz="16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) {</a:t>
            </a:r>
          </a:p>
          <a:p>
            <a:r>
              <a:rPr lang="nl-NL" sz="16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nl-NL" sz="1600" b="0" dirty="0">
                <a:solidFill>
                  <a:srgbClr val="4EC9B0"/>
                </a:solidFill>
                <a:effectLst/>
                <a:latin typeface="Consolas" panose="020B0609020204030204" pitchFamily="49" charset="0"/>
              </a:rPr>
              <a:t>example</a:t>
            </a:r>
            <a:r>
              <a:rPr lang="nl-NL" sz="16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nl-NL" sz="1600" b="0" dirty="0" err="1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postIt</a:t>
            </a:r>
            <a:r>
              <a:rPr lang="nl-NL" sz="16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nl-NL" sz="16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lang="nl-NL" sz="16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nl-NL" sz="1600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new</a:t>
            </a:r>
            <a:r>
              <a:rPr lang="nl-NL" sz="16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nl-NL" sz="1600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example</a:t>
            </a:r>
            <a:r>
              <a:rPr lang="nl-NL" sz="16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nl-NL" sz="16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"OOP with Thijmen almost looks </a:t>
            </a:r>
            <a:r>
              <a:rPr lang="nl-NL" sz="1600" b="0" dirty="0" err="1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fun</a:t>
            </a:r>
            <a:r>
              <a:rPr lang="nl-NL" sz="16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!"</a:t>
            </a:r>
            <a:r>
              <a:rPr lang="nl-NL" sz="16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, </a:t>
            </a:r>
            <a:r>
              <a:rPr lang="nl-NL" sz="16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"Green"</a:t>
            </a:r>
            <a:r>
              <a:rPr lang="nl-NL" sz="16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);</a:t>
            </a:r>
          </a:p>
          <a:p>
            <a:r>
              <a:rPr lang="nl-NL" sz="16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nl-NL" sz="1600" b="0" dirty="0" err="1">
                <a:solidFill>
                  <a:srgbClr val="4EC9B0"/>
                </a:solidFill>
                <a:effectLst/>
                <a:latin typeface="Consolas" panose="020B0609020204030204" pitchFamily="49" charset="0"/>
              </a:rPr>
              <a:t>System</a:t>
            </a:r>
            <a:r>
              <a:rPr lang="nl-NL" sz="1600" b="0" dirty="0" err="1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.</a:t>
            </a:r>
            <a:r>
              <a:rPr lang="nl-NL" sz="1600" b="0" dirty="0" err="1">
                <a:solidFill>
                  <a:srgbClr val="4FC1FF"/>
                </a:solidFill>
                <a:effectLst/>
                <a:latin typeface="Consolas" panose="020B0609020204030204" pitchFamily="49" charset="0"/>
              </a:rPr>
              <a:t>out</a:t>
            </a:r>
            <a:r>
              <a:rPr lang="nl-NL" sz="1600" b="0" dirty="0" err="1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.</a:t>
            </a:r>
            <a:r>
              <a:rPr lang="nl-NL" sz="1600" b="0" dirty="0" err="1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println</a:t>
            </a:r>
            <a:r>
              <a:rPr lang="nl-NL" sz="16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nl-NL" sz="1600" b="0" dirty="0" err="1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postIt</a:t>
            </a:r>
            <a:r>
              <a:rPr lang="nl-NL" sz="16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);</a:t>
            </a:r>
          </a:p>
          <a:p>
            <a:r>
              <a:rPr lang="nl-NL" sz="16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    }</a:t>
            </a:r>
          </a:p>
          <a:p>
            <a:r>
              <a:rPr lang="nl-NL" sz="16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}</a:t>
            </a:r>
          </a:p>
        </p:txBody>
      </p:sp>
      <p:sp>
        <p:nvSpPr>
          <p:cNvPr id="8" name="Tekstvak 7">
            <a:extLst>
              <a:ext uri="{FF2B5EF4-FFF2-40B4-BE49-F238E27FC236}">
                <a16:creationId xmlns:a16="http://schemas.microsoft.com/office/drawing/2014/main" id="{2442D403-AD7E-5C00-EFD3-30B4018A48DA}"/>
              </a:ext>
            </a:extLst>
          </p:cNvPr>
          <p:cNvSpPr txBox="1"/>
          <p:nvPr/>
        </p:nvSpPr>
        <p:spPr>
          <a:xfrm>
            <a:off x="97971" y="48928"/>
            <a:ext cx="15504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example.java</a:t>
            </a:r>
          </a:p>
        </p:txBody>
      </p:sp>
    </p:spTree>
    <p:extLst>
      <p:ext uri="{BB962C8B-B14F-4D97-AF65-F5344CB8AC3E}">
        <p14:creationId xmlns:p14="http://schemas.microsoft.com/office/powerpoint/2010/main" val="25102084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9">
            <a:extLst>
              <a:ext uri="{FF2B5EF4-FFF2-40B4-BE49-F238E27FC236}">
                <a16:creationId xmlns:a16="http://schemas.microsoft.com/office/drawing/2014/main" id="{748618E9-EE2D-4864-9EEE-58939BD4FBB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6214" y="-1"/>
            <a:ext cx="12214827" cy="6858000"/>
            <a:chOff x="-6214" y="-1"/>
            <a:chExt cx="12214827" cy="6858000"/>
          </a:xfrm>
        </p:grpSpPr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317D1EC0-23FF-4FC8-B22D-E34878EAA4C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-6214" y="6686283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5AB929A7-258C-4469-AAB4-A67D713F7A8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DA635CDB-2D00-49D5-B26E-0694A25000C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1993258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B4288D7A-F857-418D-92F2-368E841B9F2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92528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F1084F50-7F3C-4A4A-877E-FFD9EC7CD88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175922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331E64C1-F4C0-4A94-B319-BB1A0A2450B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2159316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363D8374-8052-417F-AB69-B97EAC43D51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3142710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C7750734-4D51-4019-A003-38A3DE49B43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4126104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71B693D1-DBA2-4D3B-9B37-D9EE8C4112F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5109498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1BCD3EA8-E4C0-4AF6-817F-F9F29157A49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6092892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7A170FB3-B397-4AC9-85FD-65388F26D90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7076286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BE5EC0B9-49C7-4777-AEC5-B5EF8DE4049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8059680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7902048B-30F7-4434-87A5-140F9BB4BEB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9043074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0500A6E2-A41C-4751-8A4E-9A0C5718D93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0026468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FC259517-7BE7-45F9-81C0-3A6362BF143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1009862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90652F56-7B71-42B2-AB68-22204A6DF17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2185786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1059830E-1C3D-4D42-8789-524971CB465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171716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B53325A7-86D3-4B52-A7E3-ADDF408B406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714597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6D53F46F-EC12-484C-A4E7-791E57687AC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1257478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464ED9CA-8950-47B8-A9ED-22B45CE15FB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1800359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E4429F7B-9FD7-438F-8ECA-3FCAD006180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2343240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0C558100-D455-4B41-890C-BCC898B2D16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2886121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F2886397-398A-4318-BE16-2CBAC1902F9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3429002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7D32A3A6-CE6E-4ABD-8522-2C8DC88C070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3971883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F9014C09-5B84-4798-8BDE-C80D76E67B8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4514764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2A29EB9E-ED9D-4C69-8A26-9A7A0A83056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5057645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AA2899F9-1795-416F-8F3D-26EEB684DB6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5600526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E3043474-8625-495C-BD06-3627FD286C5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6857999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D432CE47-7631-408E-8DDC-79EE378B707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6613" y="6143407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B2C8832D-8B8D-4036-B913-2D363143274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684225" y="171716"/>
              <a:ext cx="0" cy="6511464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1CCEFEAF-E87B-4FF2-A947-94CABAA0610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1508412" y="173267"/>
              <a:ext cx="0" cy="6511464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Right Triangle 42">
            <a:extLst>
              <a:ext uri="{FF2B5EF4-FFF2-40B4-BE49-F238E27FC236}">
                <a16:creationId xmlns:a16="http://schemas.microsoft.com/office/drawing/2014/main" id="{2437C4A8-8E3A-4ADA-93B9-64737CE1AB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3500000">
            <a:off x="-281093" y="2607907"/>
            <a:ext cx="568289" cy="568289"/>
          </a:xfrm>
          <a:prstGeom prst="rtTriangle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 useBgFill="1">
        <p:nvSpPr>
          <p:cNvPr id="9" name="Rectangle 44">
            <a:extLst>
              <a:ext uri="{FF2B5EF4-FFF2-40B4-BE49-F238E27FC236}">
                <a16:creationId xmlns:a16="http://schemas.microsoft.com/office/drawing/2014/main" id="{4E1EF4E8-5513-4BF5-BC41-04645281C67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3848" cap="flat">
            <a:noFill/>
            <a:prstDash val="solid"/>
            <a:miter/>
          </a:ln>
          <a:effectLst/>
        </p:spPr>
        <p:txBody>
          <a:bodyPr rtlCol="0" anchor="ctr"/>
          <a:lstStyle/>
          <a:p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5" name="Picture 4" descr="Computerscript op een scherm">
            <a:extLst>
              <a:ext uri="{FF2B5EF4-FFF2-40B4-BE49-F238E27FC236}">
                <a16:creationId xmlns:a16="http://schemas.microsoft.com/office/drawing/2014/main" id="{8B62F469-DA25-302D-4526-06D1C051E219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7512" b="8219"/>
          <a:stretch/>
        </p:blipFill>
        <p:spPr>
          <a:xfrm>
            <a:off x="20" y="10"/>
            <a:ext cx="12191980" cy="6857989"/>
          </a:xfrm>
          <a:prstGeom prst="rect">
            <a:avLst/>
          </a:prstGeom>
        </p:spPr>
      </p:pic>
      <p:grpSp>
        <p:nvGrpSpPr>
          <p:cNvPr id="42" name="Group 46">
            <a:extLst>
              <a:ext uri="{FF2B5EF4-FFF2-40B4-BE49-F238E27FC236}">
                <a16:creationId xmlns:a16="http://schemas.microsoft.com/office/drawing/2014/main" id="{0854B02B-0B9C-4F1C-AA77-81019299445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6214" y="-1"/>
            <a:ext cx="12214827" cy="6858000"/>
            <a:chOff x="-6214" y="-1"/>
            <a:chExt cx="12214827" cy="6858000"/>
          </a:xfrm>
        </p:grpSpPr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D871A3F3-7B20-453C-B836-95EE1B19400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-6214" y="6686283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8F0D9088-A9DD-44D1-9480-54C6D9C5CE2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AEF294E8-3387-4EC5-8FEF-B6619381462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1993258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AB9E4F71-1563-49A7-9E36-B6F17274CDF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92528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>
              <a:extLst>
                <a:ext uri="{FF2B5EF4-FFF2-40B4-BE49-F238E27FC236}">
                  <a16:creationId xmlns:a16="http://schemas.microsoft.com/office/drawing/2014/main" id="{15711EDE-15AE-45C1-BB5D-A75C2DBCEA0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175922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F2B2208C-A2E8-4A3A-A096-18F4A4CFF6E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2159316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AF3D91FA-90DD-41F3-9BA4-DCECE004CA0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3142710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746A5051-8549-4326-889F-D444806DAF9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4126104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>
              <a:extLst>
                <a:ext uri="{FF2B5EF4-FFF2-40B4-BE49-F238E27FC236}">
                  <a16:creationId xmlns:a16="http://schemas.microsoft.com/office/drawing/2014/main" id="{B21A1F84-F65A-4182-A980-DAB5DDBA188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5109498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>
              <a:extLst>
                <a:ext uri="{FF2B5EF4-FFF2-40B4-BE49-F238E27FC236}">
                  <a16:creationId xmlns:a16="http://schemas.microsoft.com/office/drawing/2014/main" id="{DEB902F0-87AC-443C-80DE-A74F802B9B3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6092892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>
              <a:extLst>
                <a:ext uri="{FF2B5EF4-FFF2-40B4-BE49-F238E27FC236}">
                  <a16:creationId xmlns:a16="http://schemas.microsoft.com/office/drawing/2014/main" id="{67E8A466-B6A0-4DB3-B8A3-CF8125CD337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7076286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>
              <a:extLst>
                <a:ext uri="{FF2B5EF4-FFF2-40B4-BE49-F238E27FC236}">
                  <a16:creationId xmlns:a16="http://schemas.microsoft.com/office/drawing/2014/main" id="{41D000BE-82F9-40A6-8F25-A0599C52557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8059680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>
              <a:extLst>
                <a:ext uri="{FF2B5EF4-FFF2-40B4-BE49-F238E27FC236}">
                  <a16:creationId xmlns:a16="http://schemas.microsoft.com/office/drawing/2014/main" id="{09C32A44-65BE-4E50-B57F-40F70F0F6B5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9043074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>
              <a:extLst>
                <a:ext uri="{FF2B5EF4-FFF2-40B4-BE49-F238E27FC236}">
                  <a16:creationId xmlns:a16="http://schemas.microsoft.com/office/drawing/2014/main" id="{B1210BAD-6517-4B69-9957-4A96B63EEDB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0026468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>
              <a:extLst>
                <a:ext uri="{FF2B5EF4-FFF2-40B4-BE49-F238E27FC236}">
                  <a16:creationId xmlns:a16="http://schemas.microsoft.com/office/drawing/2014/main" id="{F28EA630-A8D1-41B2-A192-87C68DBF698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1009862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>
              <a:extLst>
                <a:ext uri="{FF2B5EF4-FFF2-40B4-BE49-F238E27FC236}">
                  <a16:creationId xmlns:a16="http://schemas.microsoft.com/office/drawing/2014/main" id="{1DC7DD0A-8900-44D2-ACC3-5BA55DC6BA9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2185786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>
              <a:extLst>
                <a:ext uri="{FF2B5EF4-FFF2-40B4-BE49-F238E27FC236}">
                  <a16:creationId xmlns:a16="http://schemas.microsoft.com/office/drawing/2014/main" id="{CDF3D55D-BDAF-4568-B302-287E983B687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171716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>
              <a:extLst>
                <a:ext uri="{FF2B5EF4-FFF2-40B4-BE49-F238E27FC236}">
                  <a16:creationId xmlns:a16="http://schemas.microsoft.com/office/drawing/2014/main" id="{F7011E7F-BA17-4517-978C-62A1CAC75EC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714597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>
              <a:extLst>
                <a:ext uri="{FF2B5EF4-FFF2-40B4-BE49-F238E27FC236}">
                  <a16:creationId xmlns:a16="http://schemas.microsoft.com/office/drawing/2014/main" id="{8376F9B6-38DE-4DD5-86C1-3422118C41E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1257478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>
              <a:extLst>
                <a:ext uri="{FF2B5EF4-FFF2-40B4-BE49-F238E27FC236}">
                  <a16:creationId xmlns:a16="http://schemas.microsoft.com/office/drawing/2014/main" id="{A41C3734-DAEF-4A46-BEA1-D5AD3312C40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1800359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>
              <a:extLst>
                <a:ext uri="{FF2B5EF4-FFF2-40B4-BE49-F238E27FC236}">
                  <a16:creationId xmlns:a16="http://schemas.microsoft.com/office/drawing/2014/main" id="{6477B67C-64B0-4276-A896-25046D11B73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2343240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>
              <a:extLst>
                <a:ext uri="{FF2B5EF4-FFF2-40B4-BE49-F238E27FC236}">
                  <a16:creationId xmlns:a16="http://schemas.microsoft.com/office/drawing/2014/main" id="{4DFC2517-2C23-416A-816A-78BC0D55C2B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2886121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>
              <a:extLst>
                <a:ext uri="{FF2B5EF4-FFF2-40B4-BE49-F238E27FC236}">
                  <a16:creationId xmlns:a16="http://schemas.microsoft.com/office/drawing/2014/main" id="{B0C33528-1E61-46AF-AB71-5D8A4421AA3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3429002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>
              <a:extLst>
                <a:ext uri="{FF2B5EF4-FFF2-40B4-BE49-F238E27FC236}">
                  <a16:creationId xmlns:a16="http://schemas.microsoft.com/office/drawing/2014/main" id="{CFEEF936-1B01-48F9-92E8-409D0D0AED6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3971883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>
              <a:extLst>
                <a:ext uri="{FF2B5EF4-FFF2-40B4-BE49-F238E27FC236}">
                  <a16:creationId xmlns:a16="http://schemas.microsoft.com/office/drawing/2014/main" id="{4A937AE8-840F-4140-9ABB-092572380A9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4514764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>
              <a:extLst>
                <a:ext uri="{FF2B5EF4-FFF2-40B4-BE49-F238E27FC236}">
                  <a16:creationId xmlns:a16="http://schemas.microsoft.com/office/drawing/2014/main" id="{F29BB531-A47E-49A2-B75C-12D80A405D4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5057645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>
              <a:extLst>
                <a:ext uri="{FF2B5EF4-FFF2-40B4-BE49-F238E27FC236}">
                  <a16:creationId xmlns:a16="http://schemas.microsoft.com/office/drawing/2014/main" id="{29A5FD65-1327-4177-AE7B-43F621AF5FD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5600526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>
              <a:extLst>
                <a:ext uri="{FF2B5EF4-FFF2-40B4-BE49-F238E27FC236}">
                  <a16:creationId xmlns:a16="http://schemas.microsoft.com/office/drawing/2014/main" id="{39AE2EAE-6FC0-4C80-89B2-17458DB6086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6857999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>
              <a:extLst>
                <a:ext uri="{FF2B5EF4-FFF2-40B4-BE49-F238E27FC236}">
                  <a16:creationId xmlns:a16="http://schemas.microsoft.com/office/drawing/2014/main" id="{DCE40E8B-1E04-4754-94C9-ACE347819BB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6613" y="6143407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>
              <a:extLst>
                <a:ext uri="{FF2B5EF4-FFF2-40B4-BE49-F238E27FC236}">
                  <a16:creationId xmlns:a16="http://schemas.microsoft.com/office/drawing/2014/main" id="{AFE685B0-23E4-4A55-97D5-8667B3690C1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684225" y="171716"/>
              <a:ext cx="0" cy="6511464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77">
              <a:extLst>
                <a:ext uri="{FF2B5EF4-FFF2-40B4-BE49-F238E27FC236}">
                  <a16:creationId xmlns:a16="http://schemas.microsoft.com/office/drawing/2014/main" id="{02D75DC8-932A-4363-AFCC-31CD4672D1A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1508412" y="173267"/>
              <a:ext cx="0" cy="6511464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4" name="Freeform: Shape 79">
            <a:extLst>
              <a:ext uri="{FF2B5EF4-FFF2-40B4-BE49-F238E27FC236}">
                <a16:creationId xmlns:a16="http://schemas.microsoft.com/office/drawing/2014/main" id="{00FA6579-9606-4A7A-8519-FBED9C6FAA9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-4971" y="1"/>
            <a:ext cx="12196969" cy="3200399"/>
          </a:xfrm>
          <a:custGeom>
            <a:avLst/>
            <a:gdLst>
              <a:gd name="connsiteX0" fmla="*/ 8951169 w 12179808"/>
              <a:gd name="connsiteY0" fmla="*/ 14 h 3200399"/>
              <a:gd name="connsiteX1" fmla="*/ 11653845 w 12179808"/>
              <a:gd name="connsiteY1" fmla="*/ 98641 h 3200399"/>
              <a:gd name="connsiteX2" fmla="*/ 12178450 w 12179808"/>
              <a:gd name="connsiteY2" fmla="*/ 134761 h 3200399"/>
              <a:gd name="connsiteX3" fmla="*/ 12178450 w 12179808"/>
              <a:gd name="connsiteY3" fmla="*/ 852282 h 3200399"/>
              <a:gd name="connsiteX4" fmla="*/ 12179808 w 12179808"/>
              <a:gd name="connsiteY4" fmla="*/ 852282 h 3200399"/>
              <a:gd name="connsiteX5" fmla="*/ 12179808 w 12179808"/>
              <a:gd name="connsiteY5" fmla="*/ 1752600 h 3200399"/>
              <a:gd name="connsiteX6" fmla="*/ 12179808 w 12179808"/>
              <a:gd name="connsiteY6" fmla="*/ 1981199 h 3200399"/>
              <a:gd name="connsiteX7" fmla="*/ 12179808 w 12179808"/>
              <a:gd name="connsiteY7" fmla="*/ 3200399 h 3200399"/>
              <a:gd name="connsiteX8" fmla="*/ 0 w 12179808"/>
              <a:gd name="connsiteY8" fmla="*/ 3200399 h 3200399"/>
              <a:gd name="connsiteX9" fmla="*/ 0 w 12179808"/>
              <a:gd name="connsiteY9" fmla="*/ 1981199 h 3200399"/>
              <a:gd name="connsiteX10" fmla="*/ 0 w 12179808"/>
              <a:gd name="connsiteY10" fmla="*/ 1752600 h 3200399"/>
              <a:gd name="connsiteX11" fmla="*/ 0 w 12179808"/>
              <a:gd name="connsiteY11" fmla="*/ 940776 h 3200399"/>
              <a:gd name="connsiteX12" fmla="*/ 0 w 12179808"/>
              <a:gd name="connsiteY12" fmla="*/ 852282 h 3200399"/>
              <a:gd name="connsiteX13" fmla="*/ 0 w 12179808"/>
              <a:gd name="connsiteY13" fmla="*/ 475166 h 3200399"/>
              <a:gd name="connsiteX14" fmla="*/ 8951169 w 12179808"/>
              <a:gd name="connsiteY14" fmla="*/ 14 h 32003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2179808" h="3200399">
                <a:moveTo>
                  <a:pt x="8951169" y="14"/>
                </a:moveTo>
                <a:cubicBezTo>
                  <a:pt x="9704520" y="748"/>
                  <a:pt x="10578586" y="29202"/>
                  <a:pt x="11653845" y="98641"/>
                </a:cubicBezTo>
                <a:lnTo>
                  <a:pt x="12178450" y="134761"/>
                </a:lnTo>
                <a:lnTo>
                  <a:pt x="12178450" y="852282"/>
                </a:lnTo>
                <a:lnTo>
                  <a:pt x="12179808" y="852282"/>
                </a:lnTo>
                <a:lnTo>
                  <a:pt x="12179808" y="1752600"/>
                </a:lnTo>
                <a:lnTo>
                  <a:pt x="12179808" y="1981199"/>
                </a:lnTo>
                <a:lnTo>
                  <a:pt x="12179808" y="3200399"/>
                </a:lnTo>
                <a:lnTo>
                  <a:pt x="0" y="3200399"/>
                </a:lnTo>
                <a:lnTo>
                  <a:pt x="0" y="1981199"/>
                </a:lnTo>
                <a:lnTo>
                  <a:pt x="0" y="1752600"/>
                </a:lnTo>
                <a:lnTo>
                  <a:pt x="0" y="940776"/>
                </a:lnTo>
                <a:lnTo>
                  <a:pt x="0" y="852282"/>
                </a:lnTo>
                <a:lnTo>
                  <a:pt x="0" y="475166"/>
                </a:lnTo>
                <a:cubicBezTo>
                  <a:pt x="4768989" y="475166"/>
                  <a:pt x="5812206" y="-3043"/>
                  <a:pt x="8951169" y="14"/>
                </a:cubicBezTo>
                <a:close/>
              </a:path>
            </a:pathLst>
          </a:custGeom>
          <a:solidFill>
            <a:schemeClr val="bg1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4827C5D3-EADB-FE0D-ECA0-BBB1E12130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4225" y="168613"/>
            <a:ext cx="10318738" cy="1085761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5400" dirty="0" err="1"/>
              <a:t>ToString</a:t>
            </a:r>
            <a:endParaRPr lang="en-US" sz="5400" dirty="0"/>
          </a:p>
        </p:txBody>
      </p:sp>
    </p:spTree>
    <p:extLst>
      <p:ext uri="{BB962C8B-B14F-4D97-AF65-F5344CB8AC3E}">
        <p14:creationId xmlns:p14="http://schemas.microsoft.com/office/powerpoint/2010/main" val="18457895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827C5D3-EADB-FE0D-ECA0-BBB1E12130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Are you still </a:t>
            </a:r>
            <a:r>
              <a:rPr lang="nl-NL" dirty="0" err="1"/>
              <a:t>mad</a:t>
            </a:r>
            <a:r>
              <a:rPr lang="nl-NL" dirty="0"/>
              <a:t>?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7F2CDA5-2B1D-DAA5-8644-442D21CB202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We wrote this </a:t>
            </a:r>
            <a:r>
              <a:rPr lang="nl-NL" dirty="0" err="1"/>
              <a:t>amazing</a:t>
            </a:r>
            <a:r>
              <a:rPr lang="nl-NL" dirty="0"/>
              <a:t> looking code. But when we run </a:t>
            </a:r>
            <a:r>
              <a:rPr lang="nl-NL" dirty="0" err="1"/>
              <a:t>it</a:t>
            </a:r>
            <a:r>
              <a:rPr lang="nl-NL" dirty="0"/>
              <a:t> we get something like:</a:t>
            </a:r>
          </a:p>
          <a:p>
            <a:r>
              <a:rPr lang="nl-NL" dirty="0"/>
              <a:t>example@372f7a8d</a:t>
            </a:r>
          </a:p>
          <a:p>
            <a:r>
              <a:rPr lang="nl-NL" dirty="0" err="1"/>
              <a:t>So</a:t>
            </a:r>
            <a:r>
              <a:rPr lang="nl-NL" dirty="0"/>
              <a:t> what </a:t>
            </a:r>
            <a:r>
              <a:rPr lang="nl-NL" dirty="0" err="1"/>
              <a:t>happens</a:t>
            </a:r>
            <a:r>
              <a:rPr lang="nl-NL" dirty="0"/>
              <a:t>?</a:t>
            </a:r>
          </a:p>
          <a:p>
            <a:r>
              <a:rPr lang="nl-NL" dirty="0"/>
              <a:t>We </a:t>
            </a:r>
            <a:r>
              <a:rPr lang="nl-NL" dirty="0" err="1"/>
              <a:t>try</a:t>
            </a:r>
            <a:r>
              <a:rPr lang="nl-NL" dirty="0"/>
              <a:t> </a:t>
            </a:r>
            <a:r>
              <a:rPr lang="nl-NL" dirty="0" err="1"/>
              <a:t>to</a:t>
            </a:r>
            <a:r>
              <a:rPr lang="nl-NL" dirty="0"/>
              <a:t> print </a:t>
            </a:r>
            <a:r>
              <a:rPr lang="nl-NL" dirty="0" err="1"/>
              <a:t>an</a:t>
            </a:r>
            <a:r>
              <a:rPr lang="nl-NL" dirty="0"/>
              <a:t> object. But </a:t>
            </a:r>
            <a:r>
              <a:rPr lang="nl-NL" dirty="0" err="1"/>
              <a:t>the</a:t>
            </a:r>
            <a:r>
              <a:rPr lang="nl-NL" dirty="0"/>
              <a:t> compiler/Java does </a:t>
            </a:r>
            <a:r>
              <a:rPr lang="nl-NL" dirty="0" err="1"/>
              <a:t>not</a:t>
            </a:r>
            <a:r>
              <a:rPr lang="nl-NL" dirty="0"/>
              <a:t> know </a:t>
            </a:r>
            <a:r>
              <a:rPr lang="nl-NL" dirty="0" err="1"/>
              <a:t>how</a:t>
            </a:r>
            <a:r>
              <a:rPr lang="nl-NL" dirty="0"/>
              <a:t> </a:t>
            </a:r>
            <a:r>
              <a:rPr lang="nl-NL" dirty="0" err="1"/>
              <a:t>to</a:t>
            </a:r>
            <a:r>
              <a:rPr lang="nl-NL" dirty="0"/>
              <a:t> format that object </a:t>
            </a:r>
            <a:r>
              <a:rPr lang="nl-NL" dirty="0" err="1"/>
              <a:t>to</a:t>
            </a:r>
            <a:r>
              <a:rPr lang="nl-NL" dirty="0"/>
              <a:t> a String. </a:t>
            </a:r>
            <a:r>
              <a:rPr lang="nl-NL" dirty="0" err="1"/>
              <a:t>Meaning</a:t>
            </a:r>
            <a:r>
              <a:rPr lang="nl-NL" dirty="0"/>
              <a:t> we have </a:t>
            </a:r>
            <a:r>
              <a:rPr lang="nl-NL" dirty="0" err="1"/>
              <a:t>to</a:t>
            </a:r>
            <a:r>
              <a:rPr lang="nl-NL" dirty="0"/>
              <a:t> do that </a:t>
            </a:r>
            <a:r>
              <a:rPr lang="nl-NL" dirty="0" err="1"/>
              <a:t>for</a:t>
            </a:r>
            <a:r>
              <a:rPr lang="nl-NL" dirty="0"/>
              <a:t> Java.</a:t>
            </a:r>
          </a:p>
          <a:p>
            <a:r>
              <a:rPr lang="nl-NL" dirty="0"/>
              <a:t>We can do this by </a:t>
            </a:r>
            <a:r>
              <a:rPr lang="nl-NL" dirty="0" err="1"/>
              <a:t>overriding</a:t>
            </a:r>
            <a:r>
              <a:rPr lang="nl-NL" dirty="0"/>
              <a:t> </a:t>
            </a:r>
            <a:r>
              <a:rPr lang="nl-NL" dirty="0" err="1"/>
              <a:t>the</a:t>
            </a:r>
            <a:r>
              <a:rPr lang="nl-NL" dirty="0"/>
              <a:t> </a:t>
            </a:r>
            <a:r>
              <a:rPr lang="nl-NL" dirty="0" err="1"/>
              <a:t>main</a:t>
            </a:r>
            <a:r>
              <a:rPr lang="nl-NL" dirty="0"/>
              <a:t> </a:t>
            </a:r>
            <a:r>
              <a:rPr lang="nl-NL" dirty="0" err="1"/>
              <a:t>toString</a:t>
            </a:r>
            <a:r>
              <a:rPr lang="nl-NL" dirty="0"/>
              <a:t> </a:t>
            </a:r>
            <a:r>
              <a:rPr lang="nl-NL" dirty="0" err="1"/>
              <a:t>method</a:t>
            </a:r>
            <a:r>
              <a:rPr lang="nl-NL" dirty="0"/>
              <a:t>. And </a:t>
            </a:r>
            <a:r>
              <a:rPr lang="nl-NL" dirty="0" err="1"/>
              <a:t>how</a:t>
            </a:r>
            <a:r>
              <a:rPr lang="nl-NL" dirty="0"/>
              <a:t> </a:t>
            </a:r>
            <a:r>
              <a:rPr lang="nl-NL" dirty="0" err="1"/>
              <a:t>to</a:t>
            </a:r>
            <a:r>
              <a:rPr lang="nl-NL" dirty="0"/>
              <a:t> do that?</a:t>
            </a:r>
          </a:p>
          <a:p>
            <a:r>
              <a:rPr lang="nl-NL" dirty="0" err="1"/>
              <a:t>Simply</a:t>
            </a:r>
            <a:r>
              <a:rPr lang="nl-NL" dirty="0"/>
              <a:t> create a </a:t>
            </a:r>
            <a:r>
              <a:rPr lang="nl-NL" dirty="0" err="1"/>
              <a:t>function</a:t>
            </a:r>
            <a:r>
              <a:rPr lang="nl-NL" dirty="0"/>
              <a:t>/</a:t>
            </a:r>
            <a:r>
              <a:rPr lang="nl-NL" dirty="0" err="1"/>
              <a:t>method</a:t>
            </a:r>
            <a:r>
              <a:rPr lang="nl-NL" dirty="0"/>
              <a:t> </a:t>
            </a:r>
            <a:r>
              <a:rPr lang="nl-NL" dirty="0" err="1"/>
              <a:t>called</a:t>
            </a:r>
            <a:r>
              <a:rPr lang="nl-NL" dirty="0"/>
              <a:t>: </a:t>
            </a:r>
            <a:r>
              <a:rPr lang="nl-NL" dirty="0" err="1"/>
              <a:t>toString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7664559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827C5D3-EADB-FE0D-ECA0-BBB1E12130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/>
              <a:t>toString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7F2CDA5-2B1D-DAA5-8644-442D21CB202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We don’t need </a:t>
            </a:r>
            <a:r>
              <a:rPr lang="nl-NL" dirty="0" err="1"/>
              <a:t>to</a:t>
            </a:r>
            <a:br>
              <a:rPr lang="nl-NL" dirty="0"/>
            </a:br>
            <a:r>
              <a:rPr lang="nl-NL" dirty="0" err="1"/>
              <a:t>specifiy</a:t>
            </a:r>
            <a:r>
              <a:rPr lang="nl-NL" dirty="0"/>
              <a:t> @override</a:t>
            </a:r>
            <a:br>
              <a:rPr lang="nl-NL" dirty="0"/>
            </a:br>
            <a:r>
              <a:rPr lang="nl-NL" dirty="0"/>
              <a:t>since we haven’t</a:t>
            </a:r>
            <a:br>
              <a:rPr lang="nl-NL" dirty="0"/>
            </a:br>
            <a:r>
              <a:rPr lang="nl-NL" dirty="0" err="1"/>
              <a:t>covered</a:t>
            </a:r>
            <a:r>
              <a:rPr lang="nl-NL" dirty="0"/>
              <a:t> </a:t>
            </a:r>
            <a:r>
              <a:rPr lang="nl-NL" dirty="0" err="1"/>
              <a:t>it</a:t>
            </a:r>
            <a:r>
              <a:rPr lang="nl-NL" dirty="0"/>
              <a:t> yet.</a:t>
            </a:r>
          </a:p>
          <a:p>
            <a:r>
              <a:rPr lang="nl-NL" dirty="0" err="1"/>
              <a:t>Adding</a:t>
            </a:r>
            <a:r>
              <a:rPr lang="nl-NL" dirty="0"/>
              <a:t> this </a:t>
            </a:r>
            <a:r>
              <a:rPr lang="nl-NL" dirty="0" err="1"/>
              <a:t>to</a:t>
            </a:r>
            <a:r>
              <a:rPr lang="nl-NL" dirty="0"/>
              <a:t> our class does make </a:t>
            </a:r>
            <a:r>
              <a:rPr lang="nl-NL" dirty="0" err="1"/>
              <a:t>it</a:t>
            </a:r>
            <a:r>
              <a:rPr lang="nl-NL" dirty="0"/>
              <a:t> more </a:t>
            </a:r>
            <a:r>
              <a:rPr lang="nl-NL" dirty="0" err="1"/>
              <a:t>readable</a:t>
            </a:r>
            <a:r>
              <a:rPr lang="nl-NL" dirty="0"/>
              <a:t> when </a:t>
            </a:r>
            <a:r>
              <a:rPr lang="nl-NL" dirty="0" err="1"/>
              <a:t>ran</a:t>
            </a:r>
            <a:r>
              <a:rPr lang="nl-NL" dirty="0"/>
              <a:t>.</a:t>
            </a:r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6DFC8D02-1567-12A4-C1EE-E41E8639B2E6}"/>
              </a:ext>
            </a:extLst>
          </p:cNvPr>
          <p:cNvSpPr txBox="1"/>
          <p:nvPr/>
        </p:nvSpPr>
        <p:spPr>
          <a:xfrm>
            <a:off x="3086264" y="2340131"/>
            <a:ext cx="9144000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public</a:t>
            </a:r>
            <a:r>
              <a:rPr lang="en-US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b="0" dirty="0">
                <a:solidFill>
                  <a:srgbClr val="4EC9B0"/>
                </a:solidFill>
                <a:effectLst/>
                <a:latin typeface="Consolas" panose="020B0609020204030204" pitchFamily="49" charset="0"/>
              </a:rPr>
              <a:t>String</a:t>
            </a:r>
            <a:r>
              <a:rPr lang="en-US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b="0" dirty="0" err="1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toString</a:t>
            </a:r>
            <a:r>
              <a:rPr lang="en-US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(){</a:t>
            </a:r>
          </a:p>
          <a:p>
            <a:r>
              <a:rPr lang="en-US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US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return</a:t>
            </a:r>
            <a:r>
              <a:rPr lang="en-US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"Post-it text:</a:t>
            </a:r>
            <a:r>
              <a:rPr lang="en-US" b="0" dirty="0">
                <a:solidFill>
                  <a:srgbClr val="D7BA7D"/>
                </a:solidFill>
                <a:effectLst/>
                <a:latin typeface="Consolas" panose="020B0609020204030204" pitchFamily="49" charset="0"/>
              </a:rPr>
              <a:t>\n</a:t>
            </a:r>
            <a:r>
              <a:rPr lang="en-US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en-US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+</a:t>
            </a:r>
            <a:r>
              <a:rPr lang="en-US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text</a:t>
            </a:r>
            <a:r>
              <a:rPr lang="en-US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+</a:t>
            </a:r>
            <a:r>
              <a:rPr lang="en-US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en-US" b="0" dirty="0">
                <a:solidFill>
                  <a:srgbClr val="D7BA7D"/>
                </a:solidFill>
                <a:effectLst/>
                <a:latin typeface="Consolas" panose="020B0609020204030204" pitchFamily="49" charset="0"/>
              </a:rPr>
              <a:t>\</a:t>
            </a:r>
            <a:r>
              <a:rPr lang="en-US" b="0" dirty="0" err="1">
                <a:solidFill>
                  <a:srgbClr val="D7BA7D"/>
                </a:solidFill>
                <a:effectLst/>
                <a:latin typeface="Consolas" panose="020B0609020204030204" pitchFamily="49" charset="0"/>
              </a:rPr>
              <a:t>n</a:t>
            </a:r>
            <a:r>
              <a:rPr lang="en-US" b="0" dirty="0" err="1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Color</a:t>
            </a:r>
            <a:r>
              <a:rPr lang="en-US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: "</a:t>
            </a:r>
            <a:r>
              <a:rPr lang="en-US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+</a:t>
            </a:r>
            <a:r>
              <a:rPr lang="en-US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color</a:t>
            </a:r>
            <a:r>
              <a:rPr lang="en-US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+</a:t>
            </a:r>
            <a:r>
              <a:rPr lang="en-US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""</a:t>
            </a:r>
            <a:r>
              <a:rPr lang="en-US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;</a:t>
            </a:r>
          </a:p>
          <a:p>
            <a:r>
              <a:rPr lang="en-US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    }</a:t>
            </a:r>
          </a:p>
        </p:txBody>
      </p:sp>
      <p:sp>
        <p:nvSpPr>
          <p:cNvPr id="6" name="Tekstvak 5">
            <a:extLst>
              <a:ext uri="{FF2B5EF4-FFF2-40B4-BE49-F238E27FC236}">
                <a16:creationId xmlns:a16="http://schemas.microsoft.com/office/drawing/2014/main" id="{FB02E3D3-8671-1434-82AD-C6B11B8A187F}"/>
              </a:ext>
            </a:extLst>
          </p:cNvPr>
          <p:cNvSpPr txBox="1"/>
          <p:nvPr/>
        </p:nvSpPr>
        <p:spPr>
          <a:xfrm>
            <a:off x="97971" y="48928"/>
            <a:ext cx="15504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example.java</a:t>
            </a:r>
          </a:p>
        </p:txBody>
      </p:sp>
    </p:spTree>
    <p:extLst>
      <p:ext uri="{BB962C8B-B14F-4D97-AF65-F5344CB8AC3E}">
        <p14:creationId xmlns:p14="http://schemas.microsoft.com/office/powerpoint/2010/main" val="11470212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827C5D3-EADB-FE0D-ECA0-BBB1E12130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/>
              <a:t>Lesson</a:t>
            </a:r>
            <a:r>
              <a:rPr lang="nl-NL" dirty="0"/>
              <a:t> 1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7F2CDA5-2B1D-DAA5-8644-442D21CB202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What are </a:t>
            </a:r>
            <a:r>
              <a:rPr lang="nl-NL" dirty="0" err="1"/>
              <a:t>objects</a:t>
            </a:r>
            <a:r>
              <a:rPr lang="nl-NL" dirty="0"/>
              <a:t> and </a:t>
            </a:r>
            <a:r>
              <a:rPr lang="nl-NL" dirty="0" err="1"/>
              <a:t>methods</a:t>
            </a:r>
            <a:r>
              <a:rPr lang="nl-NL" dirty="0"/>
              <a:t>?</a:t>
            </a:r>
          </a:p>
          <a:p>
            <a:r>
              <a:rPr lang="nl-NL" dirty="0"/>
              <a:t>Setup </a:t>
            </a:r>
            <a:r>
              <a:rPr lang="nl-NL" dirty="0" err="1"/>
              <a:t>VSCode</a:t>
            </a:r>
            <a:endParaRPr lang="nl-NL" dirty="0"/>
          </a:p>
          <a:p>
            <a:r>
              <a:rPr lang="nl-NL" dirty="0" err="1"/>
              <a:t>Instances</a:t>
            </a:r>
            <a:endParaRPr lang="nl-NL" dirty="0"/>
          </a:p>
          <a:p>
            <a:r>
              <a:rPr lang="nl-NL" dirty="0"/>
              <a:t>Arrays</a:t>
            </a:r>
          </a:p>
          <a:p>
            <a:r>
              <a:rPr lang="nl-NL" dirty="0"/>
              <a:t>Input/output</a:t>
            </a:r>
          </a:p>
          <a:p>
            <a:r>
              <a:rPr lang="nl-NL" dirty="0" err="1"/>
              <a:t>toString</a:t>
            </a:r>
            <a:r>
              <a:rPr lang="nl-NL" dirty="0"/>
              <a:t>()</a:t>
            </a:r>
          </a:p>
          <a:p>
            <a:r>
              <a:rPr lang="nl-NL" dirty="0" err="1"/>
              <a:t>Concentration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2819444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827C5D3-EADB-FE0D-ECA0-BBB1E12130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/>
              <a:t>toString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7F2CDA5-2B1D-DAA5-8644-442D21CB202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err="1"/>
              <a:t>So</a:t>
            </a:r>
            <a:r>
              <a:rPr lang="nl-NL" dirty="0"/>
              <a:t> </a:t>
            </a:r>
            <a:r>
              <a:rPr lang="nl-NL" dirty="0" err="1"/>
              <a:t>how</a:t>
            </a:r>
            <a:r>
              <a:rPr lang="nl-NL" dirty="0"/>
              <a:t> does our complete code looks like?</a:t>
            </a:r>
          </a:p>
          <a:p>
            <a:r>
              <a:rPr lang="nl-NL" dirty="0" err="1"/>
              <a:t>All</a:t>
            </a:r>
            <a:r>
              <a:rPr lang="nl-NL" dirty="0"/>
              <a:t> that </a:t>
            </a:r>
            <a:r>
              <a:rPr lang="nl-NL" dirty="0" err="1"/>
              <a:t>for</a:t>
            </a:r>
            <a:r>
              <a:rPr lang="nl-NL" dirty="0"/>
              <a:t> a </a:t>
            </a:r>
            <a:r>
              <a:rPr lang="nl-NL" dirty="0" err="1"/>
              <a:t>simple</a:t>
            </a:r>
            <a:r>
              <a:rPr lang="nl-NL" dirty="0"/>
              <a:t> post-it system that</a:t>
            </a:r>
            <a:br>
              <a:rPr lang="nl-NL" dirty="0"/>
            </a:br>
            <a:r>
              <a:rPr lang="nl-NL" dirty="0"/>
              <a:t>isn’t even that </a:t>
            </a:r>
            <a:r>
              <a:rPr lang="nl-NL" dirty="0" err="1"/>
              <a:t>modifyable</a:t>
            </a:r>
            <a:r>
              <a:rPr lang="nl-NL" dirty="0"/>
              <a:t> (no </a:t>
            </a:r>
            <a:r>
              <a:rPr lang="nl-NL" dirty="0" err="1"/>
              <a:t>getters</a:t>
            </a:r>
            <a:r>
              <a:rPr lang="nl-NL" dirty="0"/>
              <a:t>/</a:t>
            </a:r>
            <a:br>
              <a:rPr lang="nl-NL" dirty="0"/>
            </a:br>
            <a:r>
              <a:rPr lang="nl-NL" dirty="0"/>
              <a:t>setters). </a:t>
            </a:r>
          </a:p>
        </p:txBody>
      </p:sp>
      <p:sp>
        <p:nvSpPr>
          <p:cNvPr id="6" name="Tekstvak 5">
            <a:extLst>
              <a:ext uri="{FF2B5EF4-FFF2-40B4-BE49-F238E27FC236}">
                <a16:creationId xmlns:a16="http://schemas.microsoft.com/office/drawing/2014/main" id="{23F6EECF-6B56-4092-0546-B93B288536FB}"/>
              </a:ext>
            </a:extLst>
          </p:cNvPr>
          <p:cNvSpPr txBox="1"/>
          <p:nvPr/>
        </p:nvSpPr>
        <p:spPr>
          <a:xfrm>
            <a:off x="5853579" y="197346"/>
            <a:ext cx="6117770" cy="646330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nl-NL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public</a:t>
            </a:r>
            <a:r>
              <a:rPr lang="nl-NL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nl-NL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class</a:t>
            </a:r>
            <a:r>
              <a:rPr lang="nl-NL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nl-NL" b="0" dirty="0">
                <a:solidFill>
                  <a:srgbClr val="4EC9B0"/>
                </a:solidFill>
                <a:effectLst/>
                <a:latin typeface="Consolas" panose="020B0609020204030204" pitchFamily="49" charset="0"/>
              </a:rPr>
              <a:t>example</a:t>
            </a:r>
            <a:r>
              <a:rPr lang="nl-NL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{</a:t>
            </a:r>
          </a:p>
          <a:p>
            <a:r>
              <a:rPr lang="nl-NL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nl-NL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// example </a:t>
            </a:r>
            <a:r>
              <a:rPr lang="nl-NL" b="0" dirty="0" err="1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represents</a:t>
            </a:r>
            <a:r>
              <a:rPr lang="nl-NL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 a post-it </a:t>
            </a:r>
            <a:r>
              <a:rPr lang="nl-NL" b="0" dirty="0" err="1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Note</a:t>
            </a:r>
            <a:endParaRPr lang="nl-NL" b="0" dirty="0">
              <a:solidFill>
                <a:srgbClr val="CCCCCC"/>
              </a:solidFill>
              <a:effectLst/>
              <a:latin typeface="Consolas" panose="020B0609020204030204" pitchFamily="49" charset="0"/>
            </a:endParaRPr>
          </a:p>
          <a:p>
            <a:r>
              <a:rPr lang="nl-NL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nl-NL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private</a:t>
            </a:r>
            <a:r>
              <a:rPr lang="nl-NL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nl-NL" b="0" dirty="0">
                <a:solidFill>
                  <a:srgbClr val="4EC9B0"/>
                </a:solidFill>
                <a:effectLst/>
                <a:latin typeface="Consolas" panose="020B0609020204030204" pitchFamily="49" charset="0"/>
              </a:rPr>
              <a:t>String</a:t>
            </a:r>
            <a:r>
              <a:rPr lang="nl-NL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nl-NL" b="0" dirty="0" err="1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text</a:t>
            </a:r>
            <a:r>
              <a:rPr lang="nl-NL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; </a:t>
            </a:r>
            <a:r>
              <a:rPr lang="nl-NL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// </a:t>
            </a:r>
            <a:r>
              <a:rPr lang="nl-NL" b="0" dirty="0" err="1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the</a:t>
            </a:r>
            <a:r>
              <a:rPr lang="nl-NL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nl-NL" b="0" dirty="0" err="1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text</a:t>
            </a:r>
            <a:r>
              <a:rPr lang="nl-NL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 on </a:t>
            </a:r>
            <a:r>
              <a:rPr lang="nl-NL" b="0" dirty="0" err="1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the</a:t>
            </a:r>
            <a:r>
              <a:rPr lang="nl-NL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 post-it </a:t>
            </a:r>
            <a:r>
              <a:rPr lang="nl-NL" b="0" dirty="0" err="1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note</a:t>
            </a:r>
            <a:endParaRPr lang="nl-NL" b="0" dirty="0">
              <a:solidFill>
                <a:srgbClr val="CCCCCC"/>
              </a:solidFill>
              <a:effectLst/>
              <a:latin typeface="Consolas" panose="020B0609020204030204" pitchFamily="49" charset="0"/>
            </a:endParaRPr>
          </a:p>
          <a:p>
            <a:r>
              <a:rPr lang="nl-NL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nl-NL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private</a:t>
            </a:r>
            <a:r>
              <a:rPr lang="nl-NL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nl-NL" b="0" dirty="0">
                <a:solidFill>
                  <a:srgbClr val="4EC9B0"/>
                </a:solidFill>
                <a:effectLst/>
                <a:latin typeface="Consolas" panose="020B0609020204030204" pitchFamily="49" charset="0"/>
              </a:rPr>
              <a:t>String</a:t>
            </a:r>
            <a:r>
              <a:rPr lang="nl-NL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nl-NL" b="0" dirty="0" err="1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color</a:t>
            </a:r>
            <a:r>
              <a:rPr lang="nl-NL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;</a:t>
            </a:r>
          </a:p>
          <a:p>
            <a:br>
              <a:rPr lang="nl-NL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</a:br>
            <a:r>
              <a:rPr lang="nl-NL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nl-NL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public</a:t>
            </a:r>
            <a:r>
              <a:rPr lang="nl-NL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nl-NL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example</a:t>
            </a:r>
            <a:r>
              <a:rPr lang="nl-NL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nl-NL" b="0" dirty="0">
                <a:solidFill>
                  <a:srgbClr val="4EC9B0"/>
                </a:solidFill>
                <a:effectLst/>
                <a:latin typeface="Consolas" panose="020B0609020204030204" pitchFamily="49" charset="0"/>
              </a:rPr>
              <a:t>String</a:t>
            </a:r>
            <a:r>
              <a:rPr lang="nl-NL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nl-NL" b="0" dirty="0" err="1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textInput</a:t>
            </a:r>
            <a:r>
              <a:rPr lang="nl-NL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, </a:t>
            </a:r>
            <a:r>
              <a:rPr lang="nl-NL" b="0" dirty="0">
                <a:solidFill>
                  <a:srgbClr val="4EC9B0"/>
                </a:solidFill>
                <a:effectLst/>
                <a:latin typeface="Consolas" panose="020B0609020204030204" pitchFamily="49" charset="0"/>
              </a:rPr>
              <a:t>String</a:t>
            </a:r>
            <a:r>
              <a:rPr lang="nl-NL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nl-NL" b="0" dirty="0" err="1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colorInput</a:t>
            </a:r>
            <a:r>
              <a:rPr lang="nl-NL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){</a:t>
            </a:r>
          </a:p>
          <a:p>
            <a:r>
              <a:rPr lang="nl-NL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nl-NL" b="0" dirty="0" err="1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text</a:t>
            </a:r>
            <a:r>
              <a:rPr lang="nl-NL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nl-NL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lang="nl-NL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nl-NL" b="0" dirty="0" err="1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textInput</a:t>
            </a:r>
            <a:r>
              <a:rPr lang="nl-NL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;</a:t>
            </a:r>
          </a:p>
          <a:p>
            <a:r>
              <a:rPr lang="nl-NL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nl-NL" b="0" dirty="0" err="1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color</a:t>
            </a:r>
            <a:r>
              <a:rPr lang="nl-NL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nl-NL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lang="nl-NL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nl-NL" b="0" dirty="0" err="1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colorInput</a:t>
            </a:r>
            <a:r>
              <a:rPr lang="nl-NL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;</a:t>
            </a:r>
          </a:p>
          <a:p>
            <a:r>
              <a:rPr lang="nl-NL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    }</a:t>
            </a:r>
          </a:p>
          <a:p>
            <a:br>
              <a:rPr lang="nl-NL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</a:br>
            <a:r>
              <a:rPr lang="nl-NL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nl-NL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public</a:t>
            </a:r>
            <a:r>
              <a:rPr lang="nl-NL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nl-NL" b="0" dirty="0">
                <a:solidFill>
                  <a:srgbClr val="4EC9B0"/>
                </a:solidFill>
                <a:effectLst/>
                <a:latin typeface="Consolas" panose="020B0609020204030204" pitchFamily="49" charset="0"/>
              </a:rPr>
              <a:t>String</a:t>
            </a:r>
            <a:r>
              <a:rPr lang="nl-NL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nl-NL" b="0" dirty="0" err="1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toString</a:t>
            </a:r>
            <a:r>
              <a:rPr lang="nl-NL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(){</a:t>
            </a:r>
          </a:p>
          <a:p>
            <a:r>
              <a:rPr lang="nl-NL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nl-NL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return</a:t>
            </a:r>
            <a:r>
              <a:rPr lang="nl-NL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nl-NL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"Post-it </a:t>
            </a:r>
            <a:r>
              <a:rPr lang="nl-NL" b="0" dirty="0" err="1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text</a:t>
            </a:r>
            <a:r>
              <a:rPr lang="nl-NL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:</a:t>
            </a:r>
            <a:r>
              <a:rPr lang="nl-NL" b="0" dirty="0">
                <a:solidFill>
                  <a:srgbClr val="D7BA7D"/>
                </a:solidFill>
                <a:effectLst/>
                <a:latin typeface="Consolas" panose="020B0609020204030204" pitchFamily="49" charset="0"/>
              </a:rPr>
              <a:t>\n</a:t>
            </a:r>
            <a:r>
              <a:rPr lang="nl-NL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nl-NL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nl-NL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+</a:t>
            </a:r>
            <a:r>
              <a:rPr lang="nl-NL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nl-NL" b="0" dirty="0" err="1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text</a:t>
            </a:r>
            <a:r>
              <a:rPr lang="nl-NL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nl-NL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+</a:t>
            </a:r>
            <a:r>
              <a:rPr lang="nl-NL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nl-NL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nl-NL" b="0" dirty="0">
                <a:solidFill>
                  <a:srgbClr val="D7BA7D"/>
                </a:solidFill>
                <a:effectLst/>
                <a:latin typeface="Consolas" panose="020B0609020204030204" pitchFamily="49" charset="0"/>
              </a:rPr>
              <a:t>\</a:t>
            </a:r>
            <a:r>
              <a:rPr lang="nl-NL" b="0" dirty="0" err="1">
                <a:solidFill>
                  <a:srgbClr val="D7BA7D"/>
                </a:solidFill>
                <a:effectLst/>
                <a:latin typeface="Consolas" panose="020B0609020204030204" pitchFamily="49" charset="0"/>
              </a:rPr>
              <a:t>n</a:t>
            </a:r>
            <a:r>
              <a:rPr lang="nl-NL" b="0" dirty="0" err="1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Color</a:t>
            </a:r>
            <a:r>
              <a:rPr lang="nl-NL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: "</a:t>
            </a:r>
            <a:r>
              <a:rPr lang="nl-NL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nl-NL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+</a:t>
            </a:r>
            <a:r>
              <a:rPr lang="nl-NL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nl-NL" b="0" dirty="0" err="1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color</a:t>
            </a:r>
            <a:r>
              <a:rPr lang="nl-NL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nl-NL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+</a:t>
            </a:r>
            <a:r>
              <a:rPr lang="nl-NL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nl-NL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""</a:t>
            </a:r>
            <a:r>
              <a:rPr lang="nl-NL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;</a:t>
            </a:r>
          </a:p>
          <a:p>
            <a:r>
              <a:rPr lang="nl-NL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    }</a:t>
            </a:r>
          </a:p>
          <a:p>
            <a:br>
              <a:rPr lang="nl-NL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</a:br>
            <a:r>
              <a:rPr lang="nl-NL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nl-NL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public</a:t>
            </a:r>
            <a:r>
              <a:rPr lang="nl-NL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nl-NL" b="0" dirty="0" err="1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static</a:t>
            </a:r>
            <a:r>
              <a:rPr lang="nl-NL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nl-NL" b="0" dirty="0" err="1">
                <a:solidFill>
                  <a:srgbClr val="4EC9B0"/>
                </a:solidFill>
                <a:effectLst/>
                <a:latin typeface="Consolas" panose="020B0609020204030204" pitchFamily="49" charset="0"/>
              </a:rPr>
              <a:t>void</a:t>
            </a:r>
            <a:r>
              <a:rPr lang="nl-NL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nl-NL" b="0" dirty="0" err="1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main</a:t>
            </a:r>
            <a:r>
              <a:rPr lang="nl-NL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nl-NL" b="0" dirty="0">
                <a:solidFill>
                  <a:srgbClr val="4EC9B0"/>
                </a:solidFill>
                <a:effectLst/>
                <a:latin typeface="Consolas" panose="020B0609020204030204" pitchFamily="49" charset="0"/>
              </a:rPr>
              <a:t>String</a:t>
            </a:r>
            <a:r>
              <a:rPr lang="nl-NL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[] </a:t>
            </a:r>
            <a:r>
              <a:rPr lang="nl-NL" b="0" dirty="0" err="1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args</a:t>
            </a:r>
            <a:r>
              <a:rPr lang="nl-NL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) {</a:t>
            </a:r>
          </a:p>
          <a:p>
            <a:r>
              <a:rPr lang="nl-NL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nl-NL" b="0" dirty="0">
                <a:solidFill>
                  <a:srgbClr val="4EC9B0"/>
                </a:solidFill>
                <a:effectLst/>
                <a:latin typeface="Consolas" panose="020B0609020204030204" pitchFamily="49" charset="0"/>
              </a:rPr>
              <a:t>example</a:t>
            </a:r>
            <a:r>
              <a:rPr lang="nl-NL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nl-NL" b="0" dirty="0" err="1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postIt</a:t>
            </a:r>
            <a:r>
              <a:rPr lang="nl-NL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nl-NL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lang="nl-NL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nl-NL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new</a:t>
            </a:r>
            <a:r>
              <a:rPr lang="nl-NL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nl-NL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example</a:t>
            </a:r>
            <a:r>
              <a:rPr lang="nl-NL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nl-NL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"OOP with Thijmen almost looks </a:t>
            </a:r>
            <a:r>
              <a:rPr lang="nl-NL" b="0" dirty="0" err="1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fun</a:t>
            </a:r>
            <a:r>
              <a:rPr lang="nl-NL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!"</a:t>
            </a:r>
            <a:r>
              <a:rPr lang="nl-NL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, </a:t>
            </a:r>
            <a:r>
              <a:rPr lang="nl-NL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"Green"</a:t>
            </a:r>
            <a:r>
              <a:rPr lang="nl-NL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);</a:t>
            </a:r>
          </a:p>
          <a:p>
            <a:r>
              <a:rPr lang="nl-NL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nl-NL" b="0" dirty="0" err="1">
                <a:solidFill>
                  <a:srgbClr val="4EC9B0"/>
                </a:solidFill>
                <a:effectLst/>
                <a:latin typeface="Consolas" panose="020B0609020204030204" pitchFamily="49" charset="0"/>
              </a:rPr>
              <a:t>System</a:t>
            </a:r>
            <a:r>
              <a:rPr lang="nl-NL" b="0" dirty="0" err="1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.</a:t>
            </a:r>
            <a:r>
              <a:rPr lang="nl-NL" b="0" dirty="0" err="1">
                <a:solidFill>
                  <a:srgbClr val="4FC1FF"/>
                </a:solidFill>
                <a:effectLst/>
                <a:latin typeface="Consolas" panose="020B0609020204030204" pitchFamily="49" charset="0"/>
              </a:rPr>
              <a:t>out</a:t>
            </a:r>
            <a:r>
              <a:rPr lang="nl-NL" b="0" dirty="0" err="1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.</a:t>
            </a:r>
            <a:r>
              <a:rPr lang="nl-NL" b="0" dirty="0" err="1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println</a:t>
            </a:r>
            <a:r>
              <a:rPr lang="nl-NL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nl-NL" b="0" dirty="0" err="1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postIt</a:t>
            </a:r>
            <a:r>
              <a:rPr lang="nl-NL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);</a:t>
            </a:r>
          </a:p>
          <a:p>
            <a:r>
              <a:rPr lang="nl-NL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    }</a:t>
            </a:r>
          </a:p>
          <a:p>
            <a:r>
              <a:rPr lang="nl-NL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}</a:t>
            </a:r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D92DEE92-D93D-70A3-BC34-C2DB73817639}"/>
              </a:ext>
            </a:extLst>
          </p:cNvPr>
          <p:cNvSpPr txBox="1"/>
          <p:nvPr/>
        </p:nvSpPr>
        <p:spPr>
          <a:xfrm>
            <a:off x="97971" y="48928"/>
            <a:ext cx="15504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example.java</a:t>
            </a:r>
          </a:p>
        </p:txBody>
      </p:sp>
    </p:spTree>
    <p:extLst>
      <p:ext uri="{BB962C8B-B14F-4D97-AF65-F5344CB8AC3E}">
        <p14:creationId xmlns:p14="http://schemas.microsoft.com/office/powerpoint/2010/main" val="13790495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>
            <a:extLst>
              <a:ext uri="{FF2B5EF4-FFF2-40B4-BE49-F238E27FC236}">
                <a16:creationId xmlns:a16="http://schemas.microsoft.com/office/drawing/2014/main" id="{748618E9-EE2D-4864-9EEE-58939BD4FBB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6214" y="-1"/>
            <a:ext cx="12214827" cy="6858000"/>
            <a:chOff x="-6214" y="-1"/>
            <a:chExt cx="12214827" cy="6858000"/>
          </a:xfrm>
        </p:grpSpPr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317D1EC0-23FF-4FC8-B22D-E34878EAA4C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-6214" y="6686283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5AB929A7-258C-4469-AAB4-A67D713F7A8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DA635CDB-2D00-49D5-B26E-0694A25000C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1993258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B4288D7A-F857-418D-92F2-368E841B9F2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92528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F1084F50-7F3C-4A4A-877E-FFD9EC7CD88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175922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331E64C1-F4C0-4A94-B319-BB1A0A2450B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2159316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363D8374-8052-417F-AB69-B97EAC43D51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3142710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C7750734-4D51-4019-A003-38A3DE49B43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4126104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71B693D1-DBA2-4D3B-9B37-D9EE8C4112F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5109498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1BCD3EA8-E4C0-4AF6-817F-F9F29157A49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6092892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7A170FB3-B397-4AC9-85FD-65388F26D90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7076286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BE5EC0B9-49C7-4777-AEC5-B5EF8DE4049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8059680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7902048B-30F7-4434-87A5-140F9BB4BEB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9043074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0500A6E2-A41C-4751-8A4E-9A0C5718D93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0026468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FC259517-7BE7-45F9-81C0-3A6362BF143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1009862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90652F56-7B71-42B2-AB68-22204A6DF17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2185786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1059830E-1C3D-4D42-8789-524971CB465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171716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B53325A7-86D3-4B52-A7E3-ADDF408B406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714597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6D53F46F-EC12-484C-A4E7-791E57687AC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1257478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464ED9CA-8950-47B8-A9ED-22B45CE15FB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1800359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E4429F7B-9FD7-438F-8ECA-3FCAD006180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2343240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0C558100-D455-4B41-890C-BCC898B2D16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2886121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F2886397-398A-4318-BE16-2CBAC1902F9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3429002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7D32A3A6-CE6E-4ABD-8522-2C8DC88C070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3971883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F9014C09-5B84-4798-8BDE-C80D76E67B8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4514764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2A29EB9E-ED9D-4C69-8A26-9A7A0A83056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5057645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AA2899F9-1795-416F-8F3D-26EEB684DB6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5600526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E3043474-8625-495C-BD06-3627FD286C5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6857999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D432CE47-7631-408E-8DDC-79EE378B707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6613" y="6143407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B2C8832D-8B8D-4036-B913-2D363143274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684225" y="171716"/>
              <a:ext cx="0" cy="6511464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1CCEFEAF-E87B-4FF2-A947-94CABAA0610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1508412" y="173267"/>
              <a:ext cx="0" cy="6511464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3" name="Right Triangle 42">
            <a:extLst>
              <a:ext uri="{FF2B5EF4-FFF2-40B4-BE49-F238E27FC236}">
                <a16:creationId xmlns:a16="http://schemas.microsoft.com/office/drawing/2014/main" id="{2437C4A8-8E3A-4ADA-93B9-64737CE1AB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3500000">
            <a:off x="-281093" y="2607907"/>
            <a:ext cx="568289" cy="568289"/>
          </a:xfrm>
          <a:prstGeom prst="rtTriangle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 useBgFill="1">
        <p:nvSpPr>
          <p:cNvPr id="45" name="Rectangle 44">
            <a:extLst>
              <a:ext uri="{FF2B5EF4-FFF2-40B4-BE49-F238E27FC236}">
                <a16:creationId xmlns:a16="http://schemas.microsoft.com/office/drawing/2014/main" id="{4E1EF4E8-5513-4BF5-BC41-04645281C67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3848" cap="flat">
            <a:noFill/>
            <a:prstDash val="solid"/>
            <a:miter/>
          </a:ln>
          <a:effectLst/>
        </p:spPr>
        <p:txBody>
          <a:bodyPr rtlCol="0" anchor="ctr"/>
          <a:lstStyle/>
          <a:p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5" name="Picture 4" descr="Computerscript op een scherm">
            <a:extLst>
              <a:ext uri="{FF2B5EF4-FFF2-40B4-BE49-F238E27FC236}">
                <a16:creationId xmlns:a16="http://schemas.microsoft.com/office/drawing/2014/main" id="{8B62F469-DA25-302D-4526-06D1C051E219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7512" b="8219"/>
          <a:stretch/>
        </p:blipFill>
        <p:spPr>
          <a:xfrm>
            <a:off x="20" y="10"/>
            <a:ext cx="12191980" cy="6857989"/>
          </a:xfrm>
          <a:prstGeom prst="rect">
            <a:avLst/>
          </a:prstGeom>
        </p:spPr>
      </p:pic>
      <p:grpSp>
        <p:nvGrpSpPr>
          <p:cNvPr id="47" name="Group 46">
            <a:extLst>
              <a:ext uri="{FF2B5EF4-FFF2-40B4-BE49-F238E27FC236}">
                <a16:creationId xmlns:a16="http://schemas.microsoft.com/office/drawing/2014/main" id="{0854B02B-0B9C-4F1C-AA77-81019299445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6214" y="-1"/>
            <a:ext cx="12214827" cy="6858000"/>
            <a:chOff x="-6214" y="-1"/>
            <a:chExt cx="12214827" cy="6858000"/>
          </a:xfrm>
        </p:grpSpPr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D871A3F3-7B20-453C-B836-95EE1B19400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-6214" y="6686283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8F0D9088-A9DD-44D1-9480-54C6D9C5CE2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AEF294E8-3387-4EC5-8FEF-B6619381462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1993258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AB9E4F71-1563-49A7-9E36-B6F17274CDF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92528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>
              <a:extLst>
                <a:ext uri="{FF2B5EF4-FFF2-40B4-BE49-F238E27FC236}">
                  <a16:creationId xmlns:a16="http://schemas.microsoft.com/office/drawing/2014/main" id="{15711EDE-15AE-45C1-BB5D-A75C2DBCEA0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175922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F2B2208C-A2E8-4A3A-A096-18F4A4CFF6E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2159316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AF3D91FA-90DD-41F3-9BA4-DCECE004CA0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3142710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746A5051-8549-4326-889F-D444806DAF9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4126104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>
              <a:extLst>
                <a:ext uri="{FF2B5EF4-FFF2-40B4-BE49-F238E27FC236}">
                  <a16:creationId xmlns:a16="http://schemas.microsoft.com/office/drawing/2014/main" id="{B21A1F84-F65A-4182-A980-DAB5DDBA188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5109498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>
              <a:extLst>
                <a:ext uri="{FF2B5EF4-FFF2-40B4-BE49-F238E27FC236}">
                  <a16:creationId xmlns:a16="http://schemas.microsoft.com/office/drawing/2014/main" id="{DEB902F0-87AC-443C-80DE-A74F802B9B3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6092892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>
              <a:extLst>
                <a:ext uri="{FF2B5EF4-FFF2-40B4-BE49-F238E27FC236}">
                  <a16:creationId xmlns:a16="http://schemas.microsoft.com/office/drawing/2014/main" id="{67E8A466-B6A0-4DB3-B8A3-CF8125CD337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7076286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>
              <a:extLst>
                <a:ext uri="{FF2B5EF4-FFF2-40B4-BE49-F238E27FC236}">
                  <a16:creationId xmlns:a16="http://schemas.microsoft.com/office/drawing/2014/main" id="{41D000BE-82F9-40A6-8F25-A0599C52557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8059680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>
              <a:extLst>
                <a:ext uri="{FF2B5EF4-FFF2-40B4-BE49-F238E27FC236}">
                  <a16:creationId xmlns:a16="http://schemas.microsoft.com/office/drawing/2014/main" id="{09C32A44-65BE-4E50-B57F-40F70F0F6B5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9043074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>
              <a:extLst>
                <a:ext uri="{FF2B5EF4-FFF2-40B4-BE49-F238E27FC236}">
                  <a16:creationId xmlns:a16="http://schemas.microsoft.com/office/drawing/2014/main" id="{B1210BAD-6517-4B69-9957-4A96B63EEDB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0026468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>
              <a:extLst>
                <a:ext uri="{FF2B5EF4-FFF2-40B4-BE49-F238E27FC236}">
                  <a16:creationId xmlns:a16="http://schemas.microsoft.com/office/drawing/2014/main" id="{F28EA630-A8D1-41B2-A192-87C68DBF698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1009862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>
              <a:extLst>
                <a:ext uri="{FF2B5EF4-FFF2-40B4-BE49-F238E27FC236}">
                  <a16:creationId xmlns:a16="http://schemas.microsoft.com/office/drawing/2014/main" id="{1DC7DD0A-8900-44D2-ACC3-5BA55DC6BA9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2185786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>
              <a:extLst>
                <a:ext uri="{FF2B5EF4-FFF2-40B4-BE49-F238E27FC236}">
                  <a16:creationId xmlns:a16="http://schemas.microsoft.com/office/drawing/2014/main" id="{CDF3D55D-BDAF-4568-B302-287E983B687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171716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>
              <a:extLst>
                <a:ext uri="{FF2B5EF4-FFF2-40B4-BE49-F238E27FC236}">
                  <a16:creationId xmlns:a16="http://schemas.microsoft.com/office/drawing/2014/main" id="{F7011E7F-BA17-4517-978C-62A1CAC75EC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714597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>
              <a:extLst>
                <a:ext uri="{FF2B5EF4-FFF2-40B4-BE49-F238E27FC236}">
                  <a16:creationId xmlns:a16="http://schemas.microsoft.com/office/drawing/2014/main" id="{8376F9B6-38DE-4DD5-86C1-3422118C41E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1257478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>
              <a:extLst>
                <a:ext uri="{FF2B5EF4-FFF2-40B4-BE49-F238E27FC236}">
                  <a16:creationId xmlns:a16="http://schemas.microsoft.com/office/drawing/2014/main" id="{A41C3734-DAEF-4A46-BEA1-D5AD3312C40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1800359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>
              <a:extLst>
                <a:ext uri="{FF2B5EF4-FFF2-40B4-BE49-F238E27FC236}">
                  <a16:creationId xmlns:a16="http://schemas.microsoft.com/office/drawing/2014/main" id="{6477B67C-64B0-4276-A896-25046D11B73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2343240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>
              <a:extLst>
                <a:ext uri="{FF2B5EF4-FFF2-40B4-BE49-F238E27FC236}">
                  <a16:creationId xmlns:a16="http://schemas.microsoft.com/office/drawing/2014/main" id="{4DFC2517-2C23-416A-816A-78BC0D55C2B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2886121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>
              <a:extLst>
                <a:ext uri="{FF2B5EF4-FFF2-40B4-BE49-F238E27FC236}">
                  <a16:creationId xmlns:a16="http://schemas.microsoft.com/office/drawing/2014/main" id="{B0C33528-1E61-46AF-AB71-5D8A4421AA3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3429002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>
              <a:extLst>
                <a:ext uri="{FF2B5EF4-FFF2-40B4-BE49-F238E27FC236}">
                  <a16:creationId xmlns:a16="http://schemas.microsoft.com/office/drawing/2014/main" id="{CFEEF936-1B01-48F9-92E8-409D0D0AED6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3971883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>
              <a:extLst>
                <a:ext uri="{FF2B5EF4-FFF2-40B4-BE49-F238E27FC236}">
                  <a16:creationId xmlns:a16="http://schemas.microsoft.com/office/drawing/2014/main" id="{4A937AE8-840F-4140-9ABB-092572380A9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4514764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>
              <a:extLst>
                <a:ext uri="{FF2B5EF4-FFF2-40B4-BE49-F238E27FC236}">
                  <a16:creationId xmlns:a16="http://schemas.microsoft.com/office/drawing/2014/main" id="{F29BB531-A47E-49A2-B75C-12D80A405D4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5057645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>
              <a:extLst>
                <a:ext uri="{FF2B5EF4-FFF2-40B4-BE49-F238E27FC236}">
                  <a16:creationId xmlns:a16="http://schemas.microsoft.com/office/drawing/2014/main" id="{29A5FD65-1327-4177-AE7B-43F621AF5FD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5600526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>
              <a:extLst>
                <a:ext uri="{FF2B5EF4-FFF2-40B4-BE49-F238E27FC236}">
                  <a16:creationId xmlns:a16="http://schemas.microsoft.com/office/drawing/2014/main" id="{39AE2EAE-6FC0-4C80-89B2-17458DB6086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6857999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>
              <a:extLst>
                <a:ext uri="{FF2B5EF4-FFF2-40B4-BE49-F238E27FC236}">
                  <a16:creationId xmlns:a16="http://schemas.microsoft.com/office/drawing/2014/main" id="{DCE40E8B-1E04-4754-94C9-ACE347819BB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6613" y="6143407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>
              <a:extLst>
                <a:ext uri="{FF2B5EF4-FFF2-40B4-BE49-F238E27FC236}">
                  <a16:creationId xmlns:a16="http://schemas.microsoft.com/office/drawing/2014/main" id="{AFE685B0-23E4-4A55-97D5-8667B3690C1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684225" y="171716"/>
              <a:ext cx="0" cy="6511464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77">
              <a:extLst>
                <a:ext uri="{FF2B5EF4-FFF2-40B4-BE49-F238E27FC236}">
                  <a16:creationId xmlns:a16="http://schemas.microsoft.com/office/drawing/2014/main" id="{02D75DC8-932A-4363-AFCC-31CD4672D1A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1508412" y="173267"/>
              <a:ext cx="0" cy="6511464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0" name="Freeform: Shape 79">
            <a:extLst>
              <a:ext uri="{FF2B5EF4-FFF2-40B4-BE49-F238E27FC236}">
                <a16:creationId xmlns:a16="http://schemas.microsoft.com/office/drawing/2014/main" id="{00FA6579-9606-4A7A-8519-FBED9C6FAA9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-4971" y="1"/>
            <a:ext cx="12196969" cy="3200399"/>
          </a:xfrm>
          <a:custGeom>
            <a:avLst/>
            <a:gdLst>
              <a:gd name="connsiteX0" fmla="*/ 8951169 w 12179808"/>
              <a:gd name="connsiteY0" fmla="*/ 14 h 3200399"/>
              <a:gd name="connsiteX1" fmla="*/ 11653845 w 12179808"/>
              <a:gd name="connsiteY1" fmla="*/ 98641 h 3200399"/>
              <a:gd name="connsiteX2" fmla="*/ 12178450 w 12179808"/>
              <a:gd name="connsiteY2" fmla="*/ 134761 h 3200399"/>
              <a:gd name="connsiteX3" fmla="*/ 12178450 w 12179808"/>
              <a:gd name="connsiteY3" fmla="*/ 852282 h 3200399"/>
              <a:gd name="connsiteX4" fmla="*/ 12179808 w 12179808"/>
              <a:gd name="connsiteY4" fmla="*/ 852282 h 3200399"/>
              <a:gd name="connsiteX5" fmla="*/ 12179808 w 12179808"/>
              <a:gd name="connsiteY5" fmla="*/ 1752600 h 3200399"/>
              <a:gd name="connsiteX6" fmla="*/ 12179808 w 12179808"/>
              <a:gd name="connsiteY6" fmla="*/ 1981199 h 3200399"/>
              <a:gd name="connsiteX7" fmla="*/ 12179808 w 12179808"/>
              <a:gd name="connsiteY7" fmla="*/ 3200399 h 3200399"/>
              <a:gd name="connsiteX8" fmla="*/ 0 w 12179808"/>
              <a:gd name="connsiteY8" fmla="*/ 3200399 h 3200399"/>
              <a:gd name="connsiteX9" fmla="*/ 0 w 12179808"/>
              <a:gd name="connsiteY9" fmla="*/ 1981199 h 3200399"/>
              <a:gd name="connsiteX10" fmla="*/ 0 w 12179808"/>
              <a:gd name="connsiteY10" fmla="*/ 1752600 h 3200399"/>
              <a:gd name="connsiteX11" fmla="*/ 0 w 12179808"/>
              <a:gd name="connsiteY11" fmla="*/ 940776 h 3200399"/>
              <a:gd name="connsiteX12" fmla="*/ 0 w 12179808"/>
              <a:gd name="connsiteY12" fmla="*/ 852282 h 3200399"/>
              <a:gd name="connsiteX13" fmla="*/ 0 w 12179808"/>
              <a:gd name="connsiteY13" fmla="*/ 475166 h 3200399"/>
              <a:gd name="connsiteX14" fmla="*/ 8951169 w 12179808"/>
              <a:gd name="connsiteY14" fmla="*/ 14 h 32003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2179808" h="3200399">
                <a:moveTo>
                  <a:pt x="8951169" y="14"/>
                </a:moveTo>
                <a:cubicBezTo>
                  <a:pt x="9704520" y="748"/>
                  <a:pt x="10578586" y="29202"/>
                  <a:pt x="11653845" y="98641"/>
                </a:cubicBezTo>
                <a:lnTo>
                  <a:pt x="12178450" y="134761"/>
                </a:lnTo>
                <a:lnTo>
                  <a:pt x="12178450" y="852282"/>
                </a:lnTo>
                <a:lnTo>
                  <a:pt x="12179808" y="852282"/>
                </a:lnTo>
                <a:lnTo>
                  <a:pt x="12179808" y="1752600"/>
                </a:lnTo>
                <a:lnTo>
                  <a:pt x="12179808" y="1981199"/>
                </a:lnTo>
                <a:lnTo>
                  <a:pt x="12179808" y="3200399"/>
                </a:lnTo>
                <a:lnTo>
                  <a:pt x="0" y="3200399"/>
                </a:lnTo>
                <a:lnTo>
                  <a:pt x="0" y="1981199"/>
                </a:lnTo>
                <a:lnTo>
                  <a:pt x="0" y="1752600"/>
                </a:lnTo>
                <a:lnTo>
                  <a:pt x="0" y="940776"/>
                </a:lnTo>
                <a:lnTo>
                  <a:pt x="0" y="852282"/>
                </a:lnTo>
                <a:lnTo>
                  <a:pt x="0" y="475166"/>
                </a:lnTo>
                <a:cubicBezTo>
                  <a:pt x="4768989" y="475166"/>
                  <a:pt x="5812206" y="-3043"/>
                  <a:pt x="8951169" y="14"/>
                </a:cubicBezTo>
                <a:close/>
              </a:path>
            </a:pathLst>
          </a:custGeom>
          <a:solidFill>
            <a:schemeClr val="bg1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4827C5D3-EADB-FE0D-ECA0-BBB1E12130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4225" y="168613"/>
            <a:ext cx="10318738" cy="1085761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5400" dirty="0"/>
              <a:t>Encapsulation</a:t>
            </a:r>
          </a:p>
        </p:txBody>
      </p:sp>
    </p:spTree>
    <p:extLst>
      <p:ext uri="{BB962C8B-B14F-4D97-AF65-F5344CB8AC3E}">
        <p14:creationId xmlns:p14="http://schemas.microsoft.com/office/powerpoint/2010/main" val="42658376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827C5D3-EADB-FE0D-ECA0-BBB1E12130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What is </a:t>
            </a:r>
            <a:r>
              <a:rPr lang="nl-NL" dirty="0" err="1"/>
              <a:t>the</a:t>
            </a:r>
            <a:r>
              <a:rPr lang="nl-NL" dirty="0"/>
              <a:t> </a:t>
            </a:r>
            <a:r>
              <a:rPr lang="nl-NL" dirty="0" err="1"/>
              <a:t>encapsulation</a:t>
            </a:r>
            <a:r>
              <a:rPr lang="nl-NL" dirty="0"/>
              <a:t>?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7F2CDA5-2B1D-DAA5-8644-442D21CB202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They </a:t>
            </a:r>
            <a:r>
              <a:rPr lang="nl-NL" dirty="0" err="1"/>
              <a:t>talked</a:t>
            </a:r>
            <a:r>
              <a:rPr lang="nl-NL" dirty="0"/>
              <a:t> a about </a:t>
            </a:r>
            <a:r>
              <a:rPr lang="nl-NL" dirty="0" err="1"/>
              <a:t>it</a:t>
            </a:r>
            <a:r>
              <a:rPr lang="nl-NL" dirty="0"/>
              <a:t> in </a:t>
            </a:r>
            <a:r>
              <a:rPr lang="nl-NL" dirty="0" err="1"/>
              <a:t>the</a:t>
            </a:r>
            <a:r>
              <a:rPr lang="nl-NL" dirty="0"/>
              <a:t> </a:t>
            </a:r>
            <a:r>
              <a:rPr lang="nl-NL" dirty="0" err="1"/>
              <a:t>lectures</a:t>
            </a:r>
            <a:r>
              <a:rPr lang="nl-NL" dirty="0"/>
              <a:t>, </a:t>
            </a:r>
            <a:r>
              <a:rPr lang="nl-NL" dirty="0" err="1"/>
              <a:t>thus</a:t>
            </a:r>
            <a:r>
              <a:rPr lang="nl-NL" dirty="0"/>
              <a:t> </a:t>
            </a:r>
            <a:r>
              <a:rPr lang="nl-NL" dirty="0" err="1"/>
              <a:t>so</a:t>
            </a:r>
            <a:r>
              <a:rPr lang="nl-NL" dirty="0"/>
              <a:t> do I.</a:t>
            </a:r>
          </a:p>
          <a:p>
            <a:r>
              <a:rPr lang="nl-NL" dirty="0"/>
              <a:t>It means </a:t>
            </a:r>
            <a:r>
              <a:rPr lang="nl-NL" dirty="0" err="1"/>
              <a:t>untill</a:t>
            </a:r>
            <a:r>
              <a:rPr lang="nl-NL" dirty="0"/>
              <a:t> now: *</a:t>
            </a:r>
            <a:r>
              <a:rPr lang="nl-NL" dirty="0" err="1"/>
              <a:t>Hold</a:t>
            </a:r>
            <a:r>
              <a:rPr lang="nl-NL" dirty="0"/>
              <a:t> on </a:t>
            </a:r>
            <a:r>
              <a:rPr lang="nl-NL" dirty="0" err="1"/>
              <a:t>to</a:t>
            </a:r>
            <a:r>
              <a:rPr lang="nl-NL" dirty="0"/>
              <a:t> your </a:t>
            </a:r>
            <a:r>
              <a:rPr lang="nl-NL" dirty="0" err="1"/>
              <a:t>chairs</a:t>
            </a:r>
            <a:r>
              <a:rPr lang="nl-NL" dirty="0"/>
              <a:t>*</a:t>
            </a:r>
          </a:p>
          <a:p>
            <a:r>
              <a:rPr lang="nl-NL" dirty="0"/>
              <a:t>Use </a:t>
            </a:r>
            <a:r>
              <a:rPr lang="nl-NL" dirty="0" err="1"/>
              <a:t>getters</a:t>
            </a:r>
            <a:r>
              <a:rPr lang="nl-NL" dirty="0"/>
              <a:t> and setters</a:t>
            </a:r>
          </a:p>
          <a:p>
            <a:r>
              <a:rPr lang="nl-NL" dirty="0"/>
              <a:t>Use private if possible</a:t>
            </a:r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271909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827C5D3-EADB-FE0D-ECA0-BBB1E12130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/>
              <a:t>Getters</a:t>
            </a:r>
            <a:r>
              <a:rPr lang="nl-NL" dirty="0"/>
              <a:t> and setters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7F2CDA5-2B1D-DAA5-8644-442D21CB202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This </a:t>
            </a:r>
            <a:r>
              <a:rPr lang="nl-NL" dirty="0" err="1"/>
              <a:t>actually</a:t>
            </a:r>
            <a:r>
              <a:rPr lang="nl-NL" dirty="0"/>
              <a:t> is </a:t>
            </a:r>
            <a:r>
              <a:rPr lang="nl-NL" dirty="0" err="1"/>
              <a:t>quite</a:t>
            </a:r>
            <a:r>
              <a:rPr lang="nl-NL" dirty="0"/>
              <a:t> important in OOP</a:t>
            </a:r>
          </a:p>
          <a:p>
            <a:r>
              <a:rPr lang="nl-NL" dirty="0" err="1"/>
              <a:t>Getters</a:t>
            </a:r>
            <a:r>
              <a:rPr lang="nl-NL" dirty="0"/>
              <a:t> give you a private </a:t>
            </a:r>
            <a:r>
              <a:rPr lang="nl-NL" dirty="0" err="1"/>
              <a:t>variable</a:t>
            </a:r>
            <a:r>
              <a:rPr lang="nl-NL" dirty="0"/>
              <a:t>, without directly </a:t>
            </a:r>
            <a:r>
              <a:rPr lang="nl-NL" dirty="0" err="1"/>
              <a:t>accessing</a:t>
            </a:r>
            <a:r>
              <a:rPr lang="nl-NL" dirty="0"/>
              <a:t> that </a:t>
            </a:r>
            <a:r>
              <a:rPr lang="nl-NL" dirty="0" err="1"/>
              <a:t>specific</a:t>
            </a:r>
            <a:r>
              <a:rPr lang="nl-NL" dirty="0"/>
              <a:t> </a:t>
            </a:r>
            <a:r>
              <a:rPr lang="nl-NL" dirty="0" err="1"/>
              <a:t>variable</a:t>
            </a:r>
            <a:r>
              <a:rPr lang="nl-NL" dirty="0"/>
              <a:t> from </a:t>
            </a:r>
            <a:r>
              <a:rPr lang="nl-NL" dirty="0" err="1"/>
              <a:t>the</a:t>
            </a:r>
            <a:r>
              <a:rPr lang="nl-NL" dirty="0"/>
              <a:t> </a:t>
            </a:r>
            <a:r>
              <a:rPr lang="nl-NL" dirty="0" err="1"/>
              <a:t>outside</a:t>
            </a:r>
            <a:r>
              <a:rPr lang="nl-NL" dirty="0"/>
              <a:t>. Also don’t make </a:t>
            </a:r>
            <a:r>
              <a:rPr lang="nl-NL" dirty="0" err="1"/>
              <a:t>getters</a:t>
            </a:r>
            <a:r>
              <a:rPr lang="nl-NL" dirty="0"/>
              <a:t> </a:t>
            </a:r>
            <a:r>
              <a:rPr lang="nl-NL" dirty="0" err="1"/>
              <a:t>for</a:t>
            </a:r>
            <a:r>
              <a:rPr lang="nl-NL" dirty="0"/>
              <a:t> variables that don’t need </a:t>
            </a:r>
            <a:r>
              <a:rPr lang="nl-NL" dirty="0" err="1"/>
              <a:t>to</a:t>
            </a:r>
            <a:r>
              <a:rPr lang="nl-NL" dirty="0"/>
              <a:t> </a:t>
            </a:r>
            <a:r>
              <a:rPr lang="nl-NL" dirty="0" err="1"/>
              <a:t>be</a:t>
            </a:r>
            <a:r>
              <a:rPr lang="nl-NL" dirty="0"/>
              <a:t> </a:t>
            </a:r>
            <a:r>
              <a:rPr lang="nl-NL" dirty="0" err="1"/>
              <a:t>read</a:t>
            </a:r>
            <a:r>
              <a:rPr lang="nl-NL" dirty="0"/>
              <a:t>. This makes sure that outsiders </a:t>
            </a:r>
            <a:r>
              <a:rPr lang="nl-NL" dirty="0" err="1"/>
              <a:t>can’t</a:t>
            </a:r>
            <a:r>
              <a:rPr lang="nl-NL" dirty="0"/>
              <a:t> get </a:t>
            </a:r>
            <a:r>
              <a:rPr lang="nl-NL" dirty="0" err="1"/>
              <a:t>the</a:t>
            </a:r>
            <a:r>
              <a:rPr lang="nl-NL" dirty="0"/>
              <a:t> information of private variables.</a:t>
            </a:r>
          </a:p>
          <a:p>
            <a:r>
              <a:rPr lang="nl-NL" dirty="0"/>
              <a:t>Setters set </a:t>
            </a:r>
            <a:r>
              <a:rPr lang="nl-NL" dirty="0" err="1"/>
              <a:t>the</a:t>
            </a:r>
            <a:r>
              <a:rPr lang="nl-NL" dirty="0"/>
              <a:t> private </a:t>
            </a:r>
            <a:r>
              <a:rPr lang="nl-NL" dirty="0" err="1"/>
              <a:t>variable</a:t>
            </a:r>
            <a:r>
              <a:rPr lang="nl-NL" dirty="0"/>
              <a:t>, without directly </a:t>
            </a:r>
            <a:r>
              <a:rPr lang="nl-NL" dirty="0" err="1"/>
              <a:t>accesssing</a:t>
            </a:r>
            <a:r>
              <a:rPr lang="nl-NL" dirty="0"/>
              <a:t> that </a:t>
            </a:r>
            <a:r>
              <a:rPr lang="nl-NL" dirty="0" err="1"/>
              <a:t>specific</a:t>
            </a:r>
            <a:r>
              <a:rPr lang="nl-NL" dirty="0"/>
              <a:t> </a:t>
            </a:r>
            <a:r>
              <a:rPr lang="nl-NL" dirty="0" err="1"/>
              <a:t>variable</a:t>
            </a:r>
            <a:r>
              <a:rPr lang="nl-NL" dirty="0"/>
              <a:t> from </a:t>
            </a:r>
            <a:r>
              <a:rPr lang="nl-NL" dirty="0" err="1"/>
              <a:t>the</a:t>
            </a:r>
            <a:r>
              <a:rPr lang="nl-NL" dirty="0"/>
              <a:t> </a:t>
            </a:r>
            <a:r>
              <a:rPr lang="nl-NL" dirty="0" err="1"/>
              <a:t>outside</a:t>
            </a:r>
            <a:r>
              <a:rPr lang="nl-NL" dirty="0"/>
              <a:t>. Also don’t make setters </a:t>
            </a:r>
            <a:r>
              <a:rPr lang="nl-NL" dirty="0" err="1"/>
              <a:t>for</a:t>
            </a:r>
            <a:r>
              <a:rPr lang="nl-NL" dirty="0"/>
              <a:t> variables that don’t need </a:t>
            </a:r>
            <a:r>
              <a:rPr lang="nl-NL" dirty="0" err="1"/>
              <a:t>to</a:t>
            </a:r>
            <a:r>
              <a:rPr lang="nl-NL" dirty="0"/>
              <a:t> </a:t>
            </a:r>
            <a:r>
              <a:rPr lang="nl-NL" dirty="0" err="1"/>
              <a:t>be</a:t>
            </a:r>
            <a:r>
              <a:rPr lang="nl-NL" dirty="0"/>
              <a:t> </a:t>
            </a:r>
            <a:r>
              <a:rPr lang="nl-NL" dirty="0" err="1"/>
              <a:t>changed</a:t>
            </a:r>
            <a:r>
              <a:rPr lang="nl-NL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2632389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827C5D3-EADB-FE0D-ECA0-BBB1E12130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/>
              <a:t>Getters</a:t>
            </a:r>
            <a:r>
              <a:rPr lang="nl-NL" dirty="0"/>
              <a:t> and setters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7F2CDA5-2B1D-DAA5-8644-442D21CB202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How do they look like?</a:t>
            </a:r>
          </a:p>
          <a:p>
            <a:r>
              <a:rPr lang="nl-NL" dirty="0"/>
              <a:t>First </a:t>
            </a:r>
            <a:r>
              <a:rPr lang="nl-NL" dirty="0" err="1"/>
              <a:t>let’s</a:t>
            </a:r>
            <a:r>
              <a:rPr lang="nl-NL" dirty="0"/>
              <a:t> </a:t>
            </a:r>
            <a:r>
              <a:rPr lang="nl-NL" dirty="0" err="1"/>
              <a:t>define</a:t>
            </a:r>
            <a:r>
              <a:rPr lang="nl-NL" dirty="0"/>
              <a:t> what we want </a:t>
            </a:r>
            <a:r>
              <a:rPr lang="nl-NL" dirty="0" err="1"/>
              <a:t>to</a:t>
            </a:r>
            <a:r>
              <a:rPr lang="nl-NL" dirty="0"/>
              <a:t> model:</a:t>
            </a:r>
          </a:p>
          <a:p>
            <a:pPr lvl="1"/>
            <a:r>
              <a:rPr lang="nl-NL" dirty="0"/>
              <a:t>Be </a:t>
            </a:r>
            <a:r>
              <a:rPr lang="nl-NL" dirty="0" err="1"/>
              <a:t>able</a:t>
            </a:r>
            <a:r>
              <a:rPr lang="nl-NL" dirty="0"/>
              <a:t> </a:t>
            </a:r>
            <a:r>
              <a:rPr lang="nl-NL" dirty="0" err="1"/>
              <a:t>to</a:t>
            </a:r>
            <a:r>
              <a:rPr lang="nl-NL" dirty="0"/>
              <a:t> </a:t>
            </a:r>
            <a:r>
              <a:rPr lang="nl-NL" dirty="0" err="1"/>
              <a:t>add</a:t>
            </a:r>
            <a:r>
              <a:rPr lang="nl-NL" dirty="0"/>
              <a:t>/change </a:t>
            </a:r>
            <a:r>
              <a:rPr lang="nl-NL" dirty="0" err="1"/>
              <a:t>the</a:t>
            </a:r>
            <a:r>
              <a:rPr lang="nl-NL" dirty="0"/>
              <a:t> </a:t>
            </a:r>
            <a:r>
              <a:rPr lang="nl-NL" dirty="0" err="1"/>
              <a:t>text</a:t>
            </a:r>
            <a:r>
              <a:rPr lang="nl-NL" dirty="0"/>
              <a:t> on </a:t>
            </a:r>
            <a:r>
              <a:rPr lang="nl-NL" dirty="0" err="1"/>
              <a:t>the</a:t>
            </a:r>
            <a:r>
              <a:rPr lang="nl-NL" dirty="0"/>
              <a:t> post-it</a:t>
            </a:r>
          </a:p>
          <a:p>
            <a:pPr lvl="1"/>
            <a:r>
              <a:rPr lang="nl-NL" dirty="0"/>
              <a:t>Be </a:t>
            </a:r>
            <a:r>
              <a:rPr lang="nl-NL" dirty="0" err="1"/>
              <a:t>able</a:t>
            </a:r>
            <a:r>
              <a:rPr lang="nl-NL" dirty="0"/>
              <a:t> </a:t>
            </a:r>
            <a:r>
              <a:rPr lang="nl-NL" dirty="0" err="1"/>
              <a:t>to</a:t>
            </a:r>
            <a:r>
              <a:rPr lang="nl-NL" dirty="0"/>
              <a:t> </a:t>
            </a:r>
            <a:r>
              <a:rPr lang="nl-NL" dirty="0" err="1"/>
              <a:t>read</a:t>
            </a:r>
            <a:r>
              <a:rPr lang="nl-NL" dirty="0"/>
              <a:t> </a:t>
            </a:r>
            <a:r>
              <a:rPr lang="nl-NL" dirty="0" err="1"/>
              <a:t>the</a:t>
            </a:r>
            <a:r>
              <a:rPr lang="nl-NL" dirty="0"/>
              <a:t> </a:t>
            </a:r>
            <a:r>
              <a:rPr lang="nl-NL" dirty="0" err="1"/>
              <a:t>text</a:t>
            </a:r>
            <a:r>
              <a:rPr lang="nl-NL" dirty="0"/>
              <a:t> on </a:t>
            </a:r>
            <a:r>
              <a:rPr lang="nl-NL" dirty="0" err="1"/>
              <a:t>the</a:t>
            </a:r>
            <a:r>
              <a:rPr lang="nl-NL" dirty="0"/>
              <a:t> post-it</a:t>
            </a:r>
          </a:p>
          <a:p>
            <a:pPr lvl="1"/>
            <a:r>
              <a:rPr lang="nl-NL" dirty="0"/>
              <a:t>You are </a:t>
            </a:r>
            <a:r>
              <a:rPr lang="nl-NL" dirty="0" err="1"/>
              <a:t>not</a:t>
            </a:r>
            <a:r>
              <a:rPr lang="nl-NL" dirty="0"/>
              <a:t> </a:t>
            </a:r>
            <a:r>
              <a:rPr lang="nl-NL" dirty="0" err="1"/>
              <a:t>able</a:t>
            </a:r>
            <a:r>
              <a:rPr lang="nl-NL" dirty="0"/>
              <a:t> </a:t>
            </a:r>
            <a:r>
              <a:rPr lang="nl-NL" dirty="0" err="1"/>
              <a:t>to</a:t>
            </a:r>
            <a:r>
              <a:rPr lang="nl-NL" dirty="0"/>
              <a:t> change </a:t>
            </a:r>
            <a:r>
              <a:rPr lang="nl-NL" dirty="0" err="1"/>
              <a:t>to</a:t>
            </a:r>
            <a:r>
              <a:rPr lang="nl-NL" dirty="0"/>
              <a:t> </a:t>
            </a:r>
            <a:r>
              <a:rPr lang="nl-NL" dirty="0" err="1"/>
              <a:t>color</a:t>
            </a:r>
            <a:r>
              <a:rPr lang="nl-NL" dirty="0"/>
              <a:t> of </a:t>
            </a:r>
            <a:r>
              <a:rPr lang="nl-NL" dirty="0" err="1"/>
              <a:t>the</a:t>
            </a:r>
            <a:r>
              <a:rPr lang="nl-NL" dirty="0"/>
              <a:t> post-it</a:t>
            </a:r>
          </a:p>
          <a:p>
            <a:pPr lvl="1"/>
            <a:r>
              <a:rPr lang="nl-NL" dirty="0"/>
              <a:t>You are </a:t>
            </a:r>
            <a:r>
              <a:rPr lang="nl-NL" dirty="0" err="1"/>
              <a:t>able</a:t>
            </a:r>
            <a:r>
              <a:rPr lang="nl-NL" dirty="0"/>
              <a:t> </a:t>
            </a:r>
            <a:r>
              <a:rPr lang="nl-NL" dirty="0" err="1"/>
              <a:t>to</a:t>
            </a:r>
            <a:r>
              <a:rPr lang="nl-NL" dirty="0"/>
              <a:t> </a:t>
            </a:r>
            <a:r>
              <a:rPr lang="nl-NL" dirty="0" err="1"/>
              <a:t>see</a:t>
            </a:r>
            <a:r>
              <a:rPr lang="nl-NL" dirty="0"/>
              <a:t> what </a:t>
            </a:r>
            <a:r>
              <a:rPr lang="nl-NL" dirty="0" err="1"/>
              <a:t>the</a:t>
            </a:r>
            <a:r>
              <a:rPr lang="nl-NL" dirty="0"/>
              <a:t> </a:t>
            </a:r>
            <a:r>
              <a:rPr lang="nl-NL" dirty="0" err="1"/>
              <a:t>color</a:t>
            </a:r>
            <a:r>
              <a:rPr lang="nl-NL" dirty="0"/>
              <a:t> of </a:t>
            </a:r>
            <a:r>
              <a:rPr lang="nl-NL" dirty="0" err="1"/>
              <a:t>the</a:t>
            </a:r>
            <a:r>
              <a:rPr lang="nl-NL" dirty="0"/>
              <a:t> post-it is</a:t>
            </a:r>
          </a:p>
          <a:p>
            <a:r>
              <a:rPr lang="nl-NL" dirty="0"/>
              <a:t>These </a:t>
            </a:r>
            <a:r>
              <a:rPr lang="nl-NL" dirty="0" err="1"/>
              <a:t>restrictions</a:t>
            </a:r>
            <a:r>
              <a:rPr lang="nl-NL" dirty="0"/>
              <a:t> mean we can alter </a:t>
            </a:r>
            <a:r>
              <a:rPr lang="nl-NL" dirty="0" err="1"/>
              <a:t>the</a:t>
            </a:r>
            <a:r>
              <a:rPr lang="nl-NL" dirty="0"/>
              <a:t> post-it code </a:t>
            </a:r>
            <a:r>
              <a:rPr lang="nl-NL" dirty="0" err="1"/>
              <a:t>such</a:t>
            </a:r>
            <a:r>
              <a:rPr lang="nl-NL" dirty="0"/>
              <a:t> that </a:t>
            </a:r>
            <a:r>
              <a:rPr lang="nl-NL" dirty="0" err="1"/>
              <a:t>it</a:t>
            </a:r>
            <a:r>
              <a:rPr lang="nl-NL" dirty="0"/>
              <a:t> looks like:</a:t>
            </a:r>
          </a:p>
        </p:txBody>
      </p:sp>
    </p:spTree>
    <p:extLst>
      <p:ext uri="{BB962C8B-B14F-4D97-AF65-F5344CB8AC3E}">
        <p14:creationId xmlns:p14="http://schemas.microsoft.com/office/powerpoint/2010/main" val="9135495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827C5D3-EADB-FE0D-ECA0-BBB1E12130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/>
              <a:t>Getters</a:t>
            </a:r>
            <a:r>
              <a:rPr lang="nl-NL" dirty="0"/>
              <a:t> and setters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7F2CDA5-2B1D-DAA5-8644-442D21CB202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12E09450-10A0-6486-C6F6-F568A54FEB4B}"/>
              </a:ext>
            </a:extLst>
          </p:cNvPr>
          <p:cNvSpPr txBox="1"/>
          <p:nvPr/>
        </p:nvSpPr>
        <p:spPr>
          <a:xfrm>
            <a:off x="1360714" y="2168414"/>
            <a:ext cx="11843656" cy="501675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nl-NL" sz="1600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public</a:t>
            </a:r>
            <a:r>
              <a:rPr lang="nl-NL" sz="16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nl-NL" sz="1600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class</a:t>
            </a:r>
            <a:r>
              <a:rPr lang="nl-NL" sz="16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nl-NL" sz="1600" b="0" dirty="0">
                <a:solidFill>
                  <a:srgbClr val="4EC9B0"/>
                </a:solidFill>
                <a:effectLst/>
                <a:latin typeface="Consolas" panose="020B0609020204030204" pitchFamily="49" charset="0"/>
              </a:rPr>
              <a:t>example2</a:t>
            </a:r>
            <a:r>
              <a:rPr lang="nl-NL" sz="16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{</a:t>
            </a:r>
          </a:p>
          <a:p>
            <a:r>
              <a:rPr lang="nl-NL" sz="16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nl-NL" sz="1600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// example </a:t>
            </a:r>
            <a:r>
              <a:rPr lang="nl-NL" sz="1600" b="0" dirty="0" err="1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represents</a:t>
            </a:r>
            <a:r>
              <a:rPr lang="nl-NL" sz="1600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 a post-it </a:t>
            </a:r>
            <a:r>
              <a:rPr lang="nl-NL" sz="1600" b="0" dirty="0" err="1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Note</a:t>
            </a:r>
            <a:endParaRPr lang="nl-NL" sz="1600" b="0" dirty="0">
              <a:solidFill>
                <a:srgbClr val="CCCCCC"/>
              </a:solidFill>
              <a:effectLst/>
              <a:latin typeface="Consolas" panose="020B0609020204030204" pitchFamily="49" charset="0"/>
            </a:endParaRPr>
          </a:p>
          <a:p>
            <a:r>
              <a:rPr lang="nl-NL" sz="16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nl-NL" sz="1600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private</a:t>
            </a:r>
            <a:r>
              <a:rPr lang="nl-NL" sz="16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nl-NL" sz="1600" b="0" dirty="0">
                <a:solidFill>
                  <a:srgbClr val="4EC9B0"/>
                </a:solidFill>
                <a:effectLst/>
                <a:latin typeface="Consolas" panose="020B0609020204030204" pitchFamily="49" charset="0"/>
              </a:rPr>
              <a:t>String</a:t>
            </a:r>
            <a:r>
              <a:rPr lang="nl-NL" sz="16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nl-NL" sz="1600" b="0" dirty="0" err="1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text</a:t>
            </a:r>
            <a:r>
              <a:rPr lang="nl-NL" sz="16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; </a:t>
            </a:r>
            <a:r>
              <a:rPr lang="nl-NL" sz="1600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// </a:t>
            </a:r>
            <a:r>
              <a:rPr lang="nl-NL" sz="1600" b="0" dirty="0" err="1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the</a:t>
            </a:r>
            <a:r>
              <a:rPr lang="nl-NL" sz="1600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nl-NL" sz="1600" b="0" dirty="0" err="1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text</a:t>
            </a:r>
            <a:r>
              <a:rPr lang="nl-NL" sz="1600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 on </a:t>
            </a:r>
            <a:r>
              <a:rPr lang="nl-NL" sz="1600" b="0" dirty="0" err="1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the</a:t>
            </a:r>
            <a:r>
              <a:rPr lang="nl-NL" sz="1600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 post-it </a:t>
            </a:r>
            <a:r>
              <a:rPr lang="nl-NL" sz="1600" b="0" dirty="0" err="1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note</a:t>
            </a:r>
            <a:endParaRPr lang="nl-NL" sz="1600" b="0" dirty="0">
              <a:solidFill>
                <a:srgbClr val="CCCCCC"/>
              </a:solidFill>
              <a:effectLst/>
              <a:latin typeface="Consolas" panose="020B0609020204030204" pitchFamily="49" charset="0"/>
            </a:endParaRPr>
          </a:p>
          <a:p>
            <a:r>
              <a:rPr lang="nl-NL" sz="16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nl-NL" sz="1600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private</a:t>
            </a:r>
            <a:r>
              <a:rPr lang="nl-NL" sz="16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nl-NL" sz="1600" b="0" dirty="0">
                <a:solidFill>
                  <a:srgbClr val="4EC9B0"/>
                </a:solidFill>
                <a:effectLst/>
                <a:latin typeface="Consolas" panose="020B0609020204030204" pitchFamily="49" charset="0"/>
              </a:rPr>
              <a:t>String</a:t>
            </a:r>
            <a:r>
              <a:rPr lang="nl-NL" sz="16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nl-NL" sz="1600" b="0" dirty="0" err="1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color</a:t>
            </a:r>
            <a:r>
              <a:rPr lang="nl-NL" sz="16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;</a:t>
            </a:r>
          </a:p>
          <a:p>
            <a:br>
              <a:rPr lang="nl-NL" sz="16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</a:br>
            <a:r>
              <a:rPr lang="nl-NL" sz="16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nl-NL" sz="1600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public</a:t>
            </a:r>
            <a:r>
              <a:rPr lang="nl-NL" sz="16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nl-NL" sz="1600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example2</a:t>
            </a:r>
            <a:r>
              <a:rPr lang="nl-NL" sz="16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nl-NL" sz="1600" b="0" dirty="0">
                <a:solidFill>
                  <a:srgbClr val="4EC9B0"/>
                </a:solidFill>
                <a:effectLst/>
                <a:latin typeface="Consolas" panose="020B0609020204030204" pitchFamily="49" charset="0"/>
              </a:rPr>
              <a:t>String</a:t>
            </a:r>
            <a:r>
              <a:rPr lang="nl-NL" sz="16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nl-NL" sz="1600" b="0" dirty="0" err="1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colorInput</a:t>
            </a:r>
            <a:r>
              <a:rPr lang="nl-NL" sz="16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){</a:t>
            </a:r>
          </a:p>
          <a:p>
            <a:r>
              <a:rPr lang="nl-NL" sz="16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nl-NL" sz="1600" b="0" dirty="0" err="1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color</a:t>
            </a:r>
            <a:r>
              <a:rPr lang="nl-NL" sz="16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nl-NL" sz="16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lang="nl-NL" sz="16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nl-NL" sz="1600" b="0" dirty="0" err="1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colorInput</a:t>
            </a:r>
            <a:r>
              <a:rPr lang="nl-NL" sz="16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;</a:t>
            </a:r>
          </a:p>
          <a:p>
            <a:r>
              <a:rPr lang="nl-NL" sz="16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    }</a:t>
            </a:r>
          </a:p>
          <a:p>
            <a:br>
              <a:rPr lang="nl-NL" sz="16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</a:br>
            <a:r>
              <a:rPr lang="nl-NL" sz="16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nl-NL" sz="1600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public</a:t>
            </a:r>
            <a:r>
              <a:rPr lang="nl-NL" sz="16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nl-NL" sz="1600" b="0" dirty="0">
                <a:solidFill>
                  <a:srgbClr val="4EC9B0"/>
                </a:solidFill>
                <a:effectLst/>
                <a:latin typeface="Consolas" panose="020B0609020204030204" pitchFamily="49" charset="0"/>
              </a:rPr>
              <a:t>String</a:t>
            </a:r>
            <a:r>
              <a:rPr lang="nl-NL" sz="16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nl-NL" sz="1600" b="0" dirty="0" err="1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toString</a:t>
            </a:r>
            <a:r>
              <a:rPr lang="nl-NL" sz="16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(){</a:t>
            </a:r>
          </a:p>
          <a:p>
            <a:r>
              <a:rPr lang="nl-NL" sz="16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nl-NL" sz="1600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return</a:t>
            </a:r>
            <a:r>
              <a:rPr lang="nl-NL" sz="16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nl-NL" sz="16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"Post-it </a:t>
            </a:r>
            <a:r>
              <a:rPr lang="nl-NL" sz="1600" b="0" dirty="0" err="1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text</a:t>
            </a:r>
            <a:r>
              <a:rPr lang="nl-NL" sz="16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:</a:t>
            </a:r>
            <a:r>
              <a:rPr lang="nl-NL" sz="1600" b="0" dirty="0">
                <a:solidFill>
                  <a:srgbClr val="D7BA7D"/>
                </a:solidFill>
                <a:effectLst/>
                <a:latin typeface="Consolas" panose="020B0609020204030204" pitchFamily="49" charset="0"/>
              </a:rPr>
              <a:t>\n</a:t>
            </a:r>
            <a:r>
              <a:rPr lang="nl-NL" sz="16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nl-NL" sz="16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nl-NL" sz="16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+</a:t>
            </a:r>
            <a:r>
              <a:rPr lang="nl-NL" sz="16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nl-NL" sz="1600" b="0" dirty="0" err="1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text</a:t>
            </a:r>
            <a:r>
              <a:rPr lang="nl-NL" sz="16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nl-NL" sz="16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+</a:t>
            </a:r>
            <a:r>
              <a:rPr lang="nl-NL" sz="16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nl-NL" sz="16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nl-NL" sz="1600" b="0" dirty="0">
                <a:solidFill>
                  <a:srgbClr val="D7BA7D"/>
                </a:solidFill>
                <a:effectLst/>
                <a:latin typeface="Consolas" panose="020B0609020204030204" pitchFamily="49" charset="0"/>
              </a:rPr>
              <a:t>\</a:t>
            </a:r>
            <a:r>
              <a:rPr lang="nl-NL" sz="1600" b="0" dirty="0" err="1">
                <a:solidFill>
                  <a:srgbClr val="D7BA7D"/>
                </a:solidFill>
                <a:effectLst/>
                <a:latin typeface="Consolas" panose="020B0609020204030204" pitchFamily="49" charset="0"/>
              </a:rPr>
              <a:t>n</a:t>
            </a:r>
            <a:r>
              <a:rPr lang="nl-NL" sz="1600" b="0" dirty="0" err="1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Color</a:t>
            </a:r>
            <a:r>
              <a:rPr lang="nl-NL" sz="16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: "</a:t>
            </a:r>
            <a:r>
              <a:rPr lang="nl-NL" sz="16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nl-NL" sz="16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+</a:t>
            </a:r>
            <a:r>
              <a:rPr lang="nl-NL" sz="16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nl-NL" sz="1600" b="0" dirty="0" err="1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color</a:t>
            </a:r>
            <a:r>
              <a:rPr lang="nl-NL" sz="16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nl-NL" sz="16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+</a:t>
            </a:r>
            <a:r>
              <a:rPr lang="nl-NL" sz="16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nl-NL" sz="16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""</a:t>
            </a:r>
            <a:r>
              <a:rPr lang="nl-NL" sz="16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;</a:t>
            </a:r>
          </a:p>
          <a:p>
            <a:r>
              <a:rPr lang="nl-NL" sz="16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    }</a:t>
            </a:r>
          </a:p>
          <a:p>
            <a:br>
              <a:rPr lang="nl-NL" sz="16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</a:br>
            <a:r>
              <a:rPr lang="nl-NL" sz="16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    </a:t>
            </a:r>
            <a:r>
              <a:rPr lang="nl-NL" sz="1600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public</a:t>
            </a:r>
            <a:r>
              <a:rPr lang="nl-NL" sz="16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nl-NL" sz="1600" b="0" dirty="0" err="1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static</a:t>
            </a:r>
            <a:r>
              <a:rPr lang="nl-NL" sz="16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nl-NL" sz="1600" b="0" dirty="0" err="1">
                <a:solidFill>
                  <a:srgbClr val="4EC9B0"/>
                </a:solidFill>
                <a:effectLst/>
                <a:latin typeface="Consolas" panose="020B0609020204030204" pitchFamily="49" charset="0"/>
              </a:rPr>
              <a:t>void</a:t>
            </a:r>
            <a:r>
              <a:rPr lang="nl-NL" sz="16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nl-NL" sz="1600" b="0" dirty="0" err="1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main</a:t>
            </a:r>
            <a:r>
              <a:rPr lang="nl-NL" sz="16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nl-NL" sz="1600" b="0" dirty="0">
                <a:solidFill>
                  <a:srgbClr val="4EC9B0"/>
                </a:solidFill>
                <a:effectLst/>
                <a:latin typeface="Consolas" panose="020B0609020204030204" pitchFamily="49" charset="0"/>
              </a:rPr>
              <a:t>String</a:t>
            </a:r>
            <a:r>
              <a:rPr lang="nl-NL" sz="16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[] </a:t>
            </a:r>
            <a:r>
              <a:rPr lang="nl-NL" sz="1600" b="0" dirty="0" err="1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args</a:t>
            </a:r>
            <a:r>
              <a:rPr lang="nl-NL" sz="16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) {</a:t>
            </a:r>
          </a:p>
          <a:p>
            <a:r>
              <a:rPr lang="nl-NL" sz="16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nl-NL" sz="1600" b="0" dirty="0">
                <a:solidFill>
                  <a:srgbClr val="4EC9B0"/>
                </a:solidFill>
                <a:effectLst/>
                <a:latin typeface="Consolas" panose="020B0609020204030204" pitchFamily="49" charset="0"/>
              </a:rPr>
              <a:t>example2</a:t>
            </a:r>
            <a:r>
              <a:rPr lang="nl-NL" sz="16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nl-NL" sz="1600" b="0" dirty="0" err="1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postIt</a:t>
            </a:r>
            <a:r>
              <a:rPr lang="nl-NL" sz="16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nl-NL" sz="16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lang="nl-NL" sz="16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nl-NL" sz="1600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new</a:t>
            </a:r>
            <a:r>
              <a:rPr lang="nl-NL" sz="16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nl-NL" sz="1600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example2</a:t>
            </a:r>
            <a:r>
              <a:rPr lang="nl-NL" sz="16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nl-NL" sz="16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"Green"</a:t>
            </a:r>
            <a:r>
              <a:rPr lang="nl-NL" sz="16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);</a:t>
            </a:r>
          </a:p>
          <a:p>
            <a:r>
              <a:rPr lang="nl-NL" sz="16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nl-NL" sz="1600" b="0" dirty="0" err="1">
                <a:solidFill>
                  <a:srgbClr val="4EC9B0"/>
                </a:solidFill>
                <a:effectLst/>
                <a:latin typeface="Consolas" panose="020B0609020204030204" pitchFamily="49" charset="0"/>
              </a:rPr>
              <a:t>System</a:t>
            </a:r>
            <a:r>
              <a:rPr lang="nl-NL" sz="1600" b="0" dirty="0" err="1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.</a:t>
            </a:r>
            <a:r>
              <a:rPr lang="nl-NL" sz="1600" b="0" dirty="0" err="1">
                <a:solidFill>
                  <a:srgbClr val="4FC1FF"/>
                </a:solidFill>
                <a:effectLst/>
                <a:latin typeface="Consolas" panose="020B0609020204030204" pitchFamily="49" charset="0"/>
              </a:rPr>
              <a:t>out</a:t>
            </a:r>
            <a:r>
              <a:rPr lang="nl-NL" sz="1600" b="0" dirty="0" err="1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.</a:t>
            </a:r>
            <a:r>
              <a:rPr lang="nl-NL" sz="1600" b="0" dirty="0" err="1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println</a:t>
            </a:r>
            <a:r>
              <a:rPr lang="nl-NL" sz="16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nl-NL" sz="1600" b="0" dirty="0" err="1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postIt</a:t>
            </a:r>
            <a:r>
              <a:rPr lang="nl-NL" sz="16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);</a:t>
            </a:r>
          </a:p>
          <a:p>
            <a:r>
              <a:rPr lang="nl-NL" sz="16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    }</a:t>
            </a:r>
          </a:p>
          <a:p>
            <a:r>
              <a:rPr lang="nl-NL" sz="16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}</a:t>
            </a:r>
          </a:p>
          <a:p>
            <a:br>
              <a:rPr lang="nl-NL" sz="16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</a:br>
            <a:endParaRPr lang="nl-NL" sz="1600" b="0" dirty="0">
              <a:solidFill>
                <a:srgbClr val="CCCCCC"/>
              </a:solidFill>
              <a:effectLst/>
              <a:latin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259497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827C5D3-EADB-FE0D-ECA0-BBB1E12130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/>
              <a:t>Getters</a:t>
            </a:r>
            <a:r>
              <a:rPr lang="nl-NL" dirty="0"/>
              <a:t> and setters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7F2CDA5-2B1D-DAA5-8644-442D21CB202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A </a:t>
            </a:r>
            <a:r>
              <a:rPr lang="nl-NL" dirty="0" err="1"/>
              <a:t>getter</a:t>
            </a:r>
            <a:r>
              <a:rPr lang="nl-NL" dirty="0"/>
              <a:t> is </a:t>
            </a:r>
            <a:r>
              <a:rPr lang="nl-NL" dirty="0" err="1"/>
              <a:t>nothing</a:t>
            </a:r>
            <a:r>
              <a:rPr lang="nl-NL" dirty="0"/>
              <a:t> more than </a:t>
            </a:r>
            <a:r>
              <a:rPr lang="nl-NL" dirty="0" err="1"/>
              <a:t>just</a:t>
            </a:r>
            <a:r>
              <a:rPr lang="nl-NL" dirty="0"/>
              <a:t> returning </a:t>
            </a:r>
            <a:r>
              <a:rPr lang="nl-NL" dirty="0" err="1"/>
              <a:t>the</a:t>
            </a:r>
            <a:r>
              <a:rPr lang="nl-NL" dirty="0"/>
              <a:t> current </a:t>
            </a:r>
            <a:r>
              <a:rPr lang="nl-NL" dirty="0" err="1"/>
              <a:t>variable</a:t>
            </a:r>
            <a:r>
              <a:rPr lang="nl-NL" dirty="0"/>
              <a:t>.</a:t>
            </a:r>
          </a:p>
          <a:p>
            <a:r>
              <a:rPr lang="nl-NL" dirty="0" err="1"/>
              <a:t>Meaning</a:t>
            </a:r>
            <a:r>
              <a:rPr lang="nl-NL" dirty="0"/>
              <a:t> a </a:t>
            </a:r>
            <a:r>
              <a:rPr lang="nl-NL" dirty="0" err="1"/>
              <a:t>getter</a:t>
            </a:r>
            <a:r>
              <a:rPr lang="nl-NL" dirty="0"/>
              <a:t> </a:t>
            </a:r>
            <a:r>
              <a:rPr lang="nl-NL" dirty="0" err="1"/>
              <a:t>for</a:t>
            </a:r>
            <a:r>
              <a:rPr lang="nl-NL" dirty="0"/>
              <a:t> ‘</a:t>
            </a:r>
            <a:r>
              <a:rPr lang="nl-NL" dirty="0" err="1"/>
              <a:t>text</a:t>
            </a:r>
            <a:r>
              <a:rPr lang="nl-NL" dirty="0"/>
              <a:t>’ and ‘</a:t>
            </a:r>
            <a:r>
              <a:rPr lang="nl-NL" dirty="0" err="1"/>
              <a:t>color</a:t>
            </a:r>
            <a:r>
              <a:rPr lang="nl-NL" dirty="0"/>
              <a:t>’ </a:t>
            </a:r>
            <a:r>
              <a:rPr lang="nl-NL" dirty="0" err="1"/>
              <a:t>will</a:t>
            </a:r>
            <a:r>
              <a:rPr lang="nl-NL" dirty="0"/>
              <a:t> look like: </a:t>
            </a:r>
          </a:p>
        </p:txBody>
      </p:sp>
      <p:sp>
        <p:nvSpPr>
          <p:cNvPr id="8" name="Tekstvak 7">
            <a:extLst>
              <a:ext uri="{FF2B5EF4-FFF2-40B4-BE49-F238E27FC236}">
                <a16:creationId xmlns:a16="http://schemas.microsoft.com/office/drawing/2014/main" id="{99DA4404-4818-F763-D6B0-FCBA30F88582}"/>
              </a:ext>
            </a:extLst>
          </p:cNvPr>
          <p:cNvSpPr txBox="1"/>
          <p:nvPr/>
        </p:nvSpPr>
        <p:spPr>
          <a:xfrm>
            <a:off x="691079" y="3521524"/>
            <a:ext cx="6117770" cy="20313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public</a:t>
            </a:r>
            <a:r>
              <a:rPr lang="en-US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b="0" dirty="0">
                <a:solidFill>
                  <a:srgbClr val="4EC9B0"/>
                </a:solidFill>
                <a:effectLst/>
                <a:latin typeface="Consolas" panose="020B0609020204030204" pitchFamily="49" charset="0"/>
              </a:rPr>
              <a:t>String</a:t>
            </a:r>
            <a:r>
              <a:rPr lang="en-US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b="0" dirty="0" err="1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getText</a:t>
            </a:r>
            <a:r>
              <a:rPr lang="en-US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(){</a:t>
            </a:r>
          </a:p>
          <a:p>
            <a:r>
              <a:rPr lang="en-US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US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return</a:t>
            </a:r>
            <a:r>
              <a:rPr lang="en-US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text</a:t>
            </a:r>
            <a:r>
              <a:rPr lang="en-US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;</a:t>
            </a:r>
          </a:p>
          <a:p>
            <a:r>
              <a:rPr lang="en-US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    }</a:t>
            </a:r>
          </a:p>
          <a:p>
            <a:br>
              <a:rPr lang="en-US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</a:br>
            <a:r>
              <a:rPr lang="en-US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public</a:t>
            </a:r>
            <a:r>
              <a:rPr lang="en-US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b="0" dirty="0">
                <a:solidFill>
                  <a:srgbClr val="4EC9B0"/>
                </a:solidFill>
                <a:effectLst/>
                <a:latin typeface="Consolas" panose="020B0609020204030204" pitchFamily="49" charset="0"/>
              </a:rPr>
              <a:t>String</a:t>
            </a:r>
            <a:r>
              <a:rPr lang="en-US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b="0" dirty="0" err="1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getColor</a:t>
            </a:r>
            <a:r>
              <a:rPr lang="en-US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(){</a:t>
            </a:r>
          </a:p>
          <a:p>
            <a:r>
              <a:rPr lang="en-US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en-US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return</a:t>
            </a:r>
            <a:r>
              <a:rPr lang="en-US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en-US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color</a:t>
            </a:r>
            <a:r>
              <a:rPr lang="en-US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;</a:t>
            </a:r>
          </a:p>
          <a:p>
            <a:r>
              <a:rPr lang="en-US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    }</a:t>
            </a:r>
          </a:p>
        </p:txBody>
      </p:sp>
    </p:spTree>
    <p:extLst>
      <p:ext uri="{BB962C8B-B14F-4D97-AF65-F5344CB8AC3E}">
        <p14:creationId xmlns:p14="http://schemas.microsoft.com/office/powerpoint/2010/main" val="20063618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8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827C5D3-EADB-FE0D-ECA0-BBB1E12130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/>
              <a:t>Getters</a:t>
            </a:r>
            <a:r>
              <a:rPr lang="nl-NL" dirty="0"/>
              <a:t> and setters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7F2CDA5-2B1D-DAA5-8644-442D21CB202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A setter is </a:t>
            </a:r>
            <a:r>
              <a:rPr lang="nl-NL" dirty="0" err="1"/>
              <a:t>nothing</a:t>
            </a:r>
            <a:r>
              <a:rPr lang="nl-NL" dirty="0"/>
              <a:t> more than updating </a:t>
            </a:r>
            <a:r>
              <a:rPr lang="nl-NL" dirty="0" err="1"/>
              <a:t>the</a:t>
            </a:r>
            <a:r>
              <a:rPr lang="nl-NL" dirty="0"/>
              <a:t> </a:t>
            </a:r>
            <a:r>
              <a:rPr lang="nl-NL" dirty="0" err="1"/>
              <a:t>variable</a:t>
            </a:r>
            <a:r>
              <a:rPr lang="nl-NL" dirty="0"/>
              <a:t>:</a:t>
            </a:r>
          </a:p>
          <a:p>
            <a:endParaRPr lang="nl-NL" dirty="0"/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F9E4CB5B-27A5-0179-CFD9-68E240C631F9}"/>
              </a:ext>
            </a:extLst>
          </p:cNvPr>
          <p:cNvSpPr txBox="1"/>
          <p:nvPr/>
        </p:nvSpPr>
        <p:spPr>
          <a:xfrm>
            <a:off x="1175921" y="2967335"/>
            <a:ext cx="6117770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nl-NL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public</a:t>
            </a:r>
            <a:r>
              <a:rPr lang="nl-NL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nl-NL" b="0" dirty="0" err="1">
                <a:solidFill>
                  <a:srgbClr val="4EC9B0"/>
                </a:solidFill>
                <a:effectLst/>
                <a:latin typeface="Consolas" panose="020B0609020204030204" pitchFamily="49" charset="0"/>
              </a:rPr>
              <a:t>void</a:t>
            </a:r>
            <a:r>
              <a:rPr lang="nl-NL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nl-NL" b="0" dirty="0" err="1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setText</a:t>
            </a:r>
            <a:r>
              <a:rPr lang="nl-NL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nl-NL" b="0" dirty="0">
                <a:solidFill>
                  <a:srgbClr val="4EC9B0"/>
                </a:solidFill>
                <a:effectLst/>
                <a:latin typeface="Consolas" panose="020B0609020204030204" pitchFamily="49" charset="0"/>
              </a:rPr>
              <a:t>String</a:t>
            </a:r>
            <a:r>
              <a:rPr lang="nl-NL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nl-NL" b="0" dirty="0" err="1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textInput</a:t>
            </a:r>
            <a:r>
              <a:rPr lang="nl-NL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){</a:t>
            </a:r>
          </a:p>
          <a:p>
            <a:r>
              <a:rPr lang="nl-NL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nl-NL" b="0" dirty="0" err="1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text</a:t>
            </a:r>
            <a:r>
              <a:rPr lang="nl-NL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nl-NL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lang="nl-NL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nl-NL" b="0" dirty="0" err="1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textInput</a:t>
            </a:r>
            <a:r>
              <a:rPr lang="nl-NL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;</a:t>
            </a:r>
          </a:p>
          <a:p>
            <a:r>
              <a:rPr lang="nl-NL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    }</a:t>
            </a:r>
          </a:p>
        </p:txBody>
      </p:sp>
    </p:spTree>
    <p:extLst>
      <p:ext uri="{BB962C8B-B14F-4D97-AF65-F5344CB8AC3E}">
        <p14:creationId xmlns:p14="http://schemas.microsoft.com/office/powerpoint/2010/main" val="26036029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7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827C5D3-EADB-FE0D-ECA0-BBB1E12130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/>
              <a:t>Getters</a:t>
            </a:r>
            <a:r>
              <a:rPr lang="nl-NL" dirty="0"/>
              <a:t> and setters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7F2CDA5-2B1D-DAA5-8644-442D21CB202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A tip I might give. If </a:t>
            </a:r>
            <a:r>
              <a:rPr lang="nl-NL" dirty="0" err="1"/>
              <a:t>things</a:t>
            </a:r>
            <a:r>
              <a:rPr lang="nl-NL" dirty="0"/>
              <a:t> are like a counter. Don’t use something like:</a:t>
            </a:r>
          </a:p>
          <a:p>
            <a:r>
              <a:rPr lang="en-US" dirty="0" err="1"/>
              <a:t>object.setAmount</a:t>
            </a:r>
            <a:r>
              <a:rPr lang="en-US" dirty="0"/>
              <a:t>(</a:t>
            </a:r>
            <a:r>
              <a:rPr lang="en-US" dirty="0" err="1"/>
              <a:t>object.getAmount</a:t>
            </a:r>
            <a:r>
              <a:rPr lang="en-US" dirty="0"/>
              <a:t>() + 1);</a:t>
            </a:r>
          </a:p>
          <a:p>
            <a:r>
              <a:rPr lang="nl-NL" dirty="0"/>
              <a:t>But </a:t>
            </a:r>
            <a:r>
              <a:rPr lang="nl-NL" dirty="0" err="1"/>
              <a:t>rather</a:t>
            </a:r>
            <a:r>
              <a:rPr lang="nl-NL" dirty="0"/>
              <a:t>:</a:t>
            </a:r>
          </a:p>
          <a:p>
            <a:r>
              <a:rPr lang="nl-NL" dirty="0" err="1"/>
              <a:t>object.increaseAmount</a:t>
            </a:r>
            <a:r>
              <a:rPr lang="nl-NL" dirty="0"/>
              <a:t>(1);</a:t>
            </a:r>
          </a:p>
          <a:p>
            <a:r>
              <a:rPr lang="nl-NL" dirty="0" err="1"/>
              <a:t>Meaning</a:t>
            </a:r>
            <a:r>
              <a:rPr lang="nl-NL" dirty="0"/>
              <a:t> you are </a:t>
            </a:r>
            <a:r>
              <a:rPr lang="nl-NL" dirty="0" err="1"/>
              <a:t>allowed</a:t>
            </a:r>
            <a:r>
              <a:rPr lang="nl-NL" dirty="0"/>
              <a:t> </a:t>
            </a:r>
            <a:r>
              <a:rPr lang="nl-NL" dirty="0" err="1"/>
              <a:t>to</a:t>
            </a:r>
            <a:r>
              <a:rPr lang="nl-NL" dirty="0"/>
              <a:t> change </a:t>
            </a:r>
            <a:r>
              <a:rPr lang="nl-NL" dirty="0" err="1"/>
              <a:t>getters</a:t>
            </a:r>
            <a:r>
              <a:rPr lang="nl-NL" dirty="0"/>
              <a:t> and setters if you </a:t>
            </a:r>
            <a:r>
              <a:rPr lang="nl-NL" dirty="0" err="1"/>
              <a:t>see</a:t>
            </a:r>
            <a:r>
              <a:rPr lang="nl-NL" dirty="0"/>
              <a:t> fit.</a:t>
            </a:r>
          </a:p>
          <a:p>
            <a:r>
              <a:rPr lang="nl-NL" dirty="0"/>
              <a:t>The first one is </a:t>
            </a:r>
            <a:r>
              <a:rPr lang="nl-NL" dirty="0" err="1"/>
              <a:t>not</a:t>
            </a:r>
            <a:r>
              <a:rPr lang="nl-NL" dirty="0"/>
              <a:t> wrong, but can get </a:t>
            </a:r>
            <a:r>
              <a:rPr lang="nl-NL" dirty="0" err="1"/>
              <a:t>quite</a:t>
            </a:r>
            <a:r>
              <a:rPr lang="nl-NL" dirty="0"/>
              <a:t> complex fast.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7051236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827C5D3-EADB-FE0D-ECA0-BBB1E12130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/>
              <a:t>Getters</a:t>
            </a:r>
            <a:r>
              <a:rPr lang="nl-NL" dirty="0"/>
              <a:t> and setters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7F2CDA5-2B1D-DAA5-8644-442D21CB202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Now we can change </a:t>
            </a:r>
            <a:r>
              <a:rPr lang="nl-NL" dirty="0" err="1"/>
              <a:t>the</a:t>
            </a:r>
            <a:br>
              <a:rPr lang="nl-NL" dirty="0"/>
            </a:br>
            <a:r>
              <a:rPr lang="nl-NL" dirty="0" err="1"/>
              <a:t>main</a:t>
            </a:r>
            <a:r>
              <a:rPr lang="nl-NL" dirty="0"/>
              <a:t> </a:t>
            </a:r>
            <a:r>
              <a:rPr lang="nl-NL" dirty="0" err="1"/>
              <a:t>function</a:t>
            </a:r>
            <a:r>
              <a:rPr lang="nl-NL" dirty="0"/>
              <a:t> </a:t>
            </a:r>
            <a:r>
              <a:rPr lang="nl-NL" dirty="0" err="1"/>
              <a:t>to</a:t>
            </a:r>
            <a:r>
              <a:rPr lang="nl-NL" dirty="0"/>
              <a:t> make sure</a:t>
            </a:r>
            <a:br>
              <a:rPr lang="nl-NL" dirty="0"/>
            </a:br>
            <a:r>
              <a:rPr lang="nl-NL" dirty="0" err="1"/>
              <a:t>it</a:t>
            </a:r>
            <a:r>
              <a:rPr lang="nl-NL" dirty="0"/>
              <a:t> </a:t>
            </a:r>
            <a:r>
              <a:rPr lang="nl-NL" dirty="0" err="1"/>
              <a:t>uses</a:t>
            </a:r>
            <a:r>
              <a:rPr lang="nl-NL" dirty="0"/>
              <a:t> </a:t>
            </a:r>
            <a:r>
              <a:rPr lang="nl-NL" dirty="0" err="1"/>
              <a:t>getters</a:t>
            </a:r>
            <a:r>
              <a:rPr lang="nl-NL" dirty="0"/>
              <a:t> and setters.</a:t>
            </a:r>
          </a:p>
          <a:p>
            <a:r>
              <a:rPr lang="nl-NL" dirty="0"/>
              <a:t>A </a:t>
            </a:r>
            <a:r>
              <a:rPr lang="nl-NL" dirty="0" err="1"/>
              <a:t>toString</a:t>
            </a:r>
            <a:r>
              <a:rPr lang="nl-NL" dirty="0"/>
              <a:t> </a:t>
            </a:r>
            <a:r>
              <a:rPr lang="nl-NL" dirty="0" err="1"/>
              <a:t>function</a:t>
            </a:r>
            <a:r>
              <a:rPr lang="nl-NL" dirty="0"/>
              <a:t> is </a:t>
            </a:r>
            <a:r>
              <a:rPr lang="nl-NL" dirty="0" err="1"/>
              <a:t>better</a:t>
            </a:r>
            <a:br>
              <a:rPr lang="nl-NL" dirty="0"/>
            </a:br>
            <a:r>
              <a:rPr lang="nl-NL" dirty="0"/>
              <a:t>but </a:t>
            </a:r>
            <a:r>
              <a:rPr lang="nl-NL" dirty="0" err="1"/>
              <a:t>for</a:t>
            </a:r>
            <a:r>
              <a:rPr lang="nl-NL" dirty="0"/>
              <a:t> </a:t>
            </a:r>
            <a:r>
              <a:rPr lang="nl-NL" dirty="0" err="1"/>
              <a:t>illustration</a:t>
            </a:r>
            <a:r>
              <a:rPr lang="nl-NL" dirty="0"/>
              <a:t> purposes we</a:t>
            </a:r>
            <a:br>
              <a:rPr lang="nl-NL" dirty="0"/>
            </a:br>
            <a:r>
              <a:rPr lang="nl-NL" dirty="0"/>
              <a:t>use </a:t>
            </a:r>
            <a:r>
              <a:rPr lang="nl-NL" dirty="0" err="1"/>
              <a:t>it</a:t>
            </a:r>
            <a:r>
              <a:rPr lang="nl-NL" dirty="0"/>
              <a:t> like this.</a:t>
            </a:r>
          </a:p>
          <a:p>
            <a:endParaRPr lang="nl-NL" dirty="0"/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913BD6C1-F0C5-CCA0-7C97-C01764ED4893}"/>
              </a:ext>
            </a:extLst>
          </p:cNvPr>
          <p:cNvSpPr txBox="1"/>
          <p:nvPr/>
        </p:nvSpPr>
        <p:spPr>
          <a:xfrm>
            <a:off x="691079" y="4918186"/>
            <a:ext cx="12028713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nl-NL" b="0" dirty="0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public</a:t>
            </a:r>
            <a:r>
              <a:rPr lang="nl-NL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nl-NL" b="0" dirty="0" err="1">
                <a:solidFill>
                  <a:srgbClr val="569CD6"/>
                </a:solidFill>
                <a:effectLst/>
                <a:latin typeface="Consolas" panose="020B0609020204030204" pitchFamily="49" charset="0"/>
              </a:rPr>
              <a:t>static</a:t>
            </a:r>
            <a:r>
              <a:rPr lang="nl-NL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nl-NL" b="0" dirty="0" err="1">
                <a:solidFill>
                  <a:srgbClr val="4EC9B0"/>
                </a:solidFill>
                <a:effectLst/>
                <a:latin typeface="Consolas" panose="020B0609020204030204" pitchFamily="49" charset="0"/>
              </a:rPr>
              <a:t>void</a:t>
            </a:r>
            <a:r>
              <a:rPr lang="nl-NL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nl-NL" b="0" dirty="0" err="1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main</a:t>
            </a:r>
            <a:r>
              <a:rPr lang="nl-NL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nl-NL" b="0" dirty="0">
                <a:solidFill>
                  <a:srgbClr val="4EC9B0"/>
                </a:solidFill>
                <a:effectLst/>
                <a:latin typeface="Consolas" panose="020B0609020204030204" pitchFamily="49" charset="0"/>
              </a:rPr>
              <a:t>String</a:t>
            </a:r>
            <a:r>
              <a:rPr lang="nl-NL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[] </a:t>
            </a:r>
            <a:r>
              <a:rPr lang="nl-NL" b="0" dirty="0" err="1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args</a:t>
            </a:r>
            <a:r>
              <a:rPr lang="nl-NL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) {</a:t>
            </a:r>
          </a:p>
          <a:p>
            <a:r>
              <a:rPr lang="nl-NL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nl-NL" b="0" dirty="0">
                <a:solidFill>
                  <a:srgbClr val="4EC9B0"/>
                </a:solidFill>
                <a:effectLst/>
                <a:latin typeface="Consolas" panose="020B0609020204030204" pitchFamily="49" charset="0"/>
              </a:rPr>
              <a:t>example2</a:t>
            </a:r>
            <a:r>
              <a:rPr lang="nl-NL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nl-NL" b="0" dirty="0" err="1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postIt</a:t>
            </a:r>
            <a:r>
              <a:rPr lang="nl-NL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nl-NL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lang="nl-NL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nl-NL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new</a:t>
            </a:r>
            <a:r>
              <a:rPr lang="nl-NL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nl-NL" b="0" dirty="0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example2</a:t>
            </a:r>
            <a:r>
              <a:rPr lang="nl-NL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nl-NL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"Green"</a:t>
            </a:r>
            <a:r>
              <a:rPr lang="nl-NL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);</a:t>
            </a:r>
          </a:p>
          <a:p>
            <a:r>
              <a:rPr lang="nl-NL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nl-NL" b="0" dirty="0" err="1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postIt</a:t>
            </a:r>
            <a:r>
              <a:rPr lang="nl-NL" b="0" dirty="0" err="1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.</a:t>
            </a:r>
            <a:r>
              <a:rPr lang="nl-NL" b="0" dirty="0" err="1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setText</a:t>
            </a:r>
            <a:r>
              <a:rPr lang="nl-NL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nl-NL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"OOP From Thijmen is </a:t>
            </a:r>
            <a:r>
              <a:rPr lang="nl-NL" b="0" dirty="0" err="1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amazing</a:t>
            </a:r>
            <a:r>
              <a:rPr lang="nl-NL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!"</a:t>
            </a:r>
            <a:r>
              <a:rPr lang="nl-NL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);</a:t>
            </a:r>
          </a:p>
          <a:p>
            <a:r>
              <a:rPr lang="nl-NL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nl-NL" b="0" dirty="0" err="1">
                <a:solidFill>
                  <a:srgbClr val="4EC9B0"/>
                </a:solidFill>
                <a:effectLst/>
                <a:latin typeface="Consolas" panose="020B0609020204030204" pitchFamily="49" charset="0"/>
              </a:rPr>
              <a:t>System</a:t>
            </a:r>
            <a:r>
              <a:rPr lang="nl-NL" b="0" dirty="0" err="1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.</a:t>
            </a:r>
            <a:r>
              <a:rPr lang="nl-NL" b="0" dirty="0" err="1">
                <a:solidFill>
                  <a:srgbClr val="4FC1FF"/>
                </a:solidFill>
                <a:effectLst/>
                <a:latin typeface="Consolas" panose="020B0609020204030204" pitchFamily="49" charset="0"/>
              </a:rPr>
              <a:t>out</a:t>
            </a:r>
            <a:r>
              <a:rPr lang="nl-NL" b="0" dirty="0" err="1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.</a:t>
            </a:r>
            <a:r>
              <a:rPr lang="nl-NL" b="0" dirty="0" err="1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println</a:t>
            </a:r>
            <a:r>
              <a:rPr lang="nl-NL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nl-NL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</a:t>
            </a:r>
            <a:r>
              <a:rPr lang="nl-NL" b="0" dirty="0" err="1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Text</a:t>
            </a:r>
            <a:r>
              <a:rPr lang="nl-NL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: "</a:t>
            </a:r>
            <a:r>
              <a:rPr lang="nl-NL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nl-NL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+</a:t>
            </a:r>
            <a:r>
              <a:rPr lang="nl-NL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nl-NL" b="0" dirty="0" err="1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postIt</a:t>
            </a:r>
            <a:r>
              <a:rPr lang="nl-NL" b="0" dirty="0" err="1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.</a:t>
            </a:r>
            <a:r>
              <a:rPr lang="nl-NL" b="0" dirty="0" err="1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getText</a:t>
            </a:r>
            <a:r>
              <a:rPr lang="nl-NL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() </a:t>
            </a:r>
            <a:r>
              <a:rPr lang="nl-NL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+</a:t>
            </a:r>
            <a:r>
              <a:rPr lang="nl-NL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nl-NL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 | </a:t>
            </a:r>
            <a:r>
              <a:rPr lang="nl-NL" b="0" dirty="0" err="1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Color</a:t>
            </a:r>
            <a:r>
              <a:rPr lang="nl-NL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: "</a:t>
            </a:r>
            <a:r>
              <a:rPr lang="nl-NL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nl-NL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+</a:t>
            </a:r>
            <a:r>
              <a:rPr lang="nl-NL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nl-NL" b="0" dirty="0" err="1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postIt</a:t>
            </a:r>
            <a:r>
              <a:rPr lang="nl-NL" b="0" dirty="0" err="1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.</a:t>
            </a:r>
            <a:r>
              <a:rPr lang="nl-NL" b="0" dirty="0" err="1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getColor</a:t>
            </a:r>
            <a:r>
              <a:rPr lang="nl-NL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());</a:t>
            </a:r>
          </a:p>
          <a:p>
            <a:r>
              <a:rPr lang="nl-NL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    }</a:t>
            </a:r>
          </a:p>
        </p:txBody>
      </p:sp>
    </p:spTree>
    <p:extLst>
      <p:ext uri="{BB962C8B-B14F-4D97-AF65-F5344CB8AC3E}">
        <p14:creationId xmlns:p14="http://schemas.microsoft.com/office/powerpoint/2010/main" val="12116000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9" name="Group 158">
            <a:extLst>
              <a:ext uri="{FF2B5EF4-FFF2-40B4-BE49-F238E27FC236}">
                <a16:creationId xmlns:a16="http://schemas.microsoft.com/office/drawing/2014/main" id="{748618E9-EE2D-4864-9EEE-58939BD4FBB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6214" y="-1"/>
            <a:ext cx="12214827" cy="6858000"/>
            <a:chOff x="-6214" y="-1"/>
            <a:chExt cx="12214827" cy="6858000"/>
          </a:xfrm>
        </p:grpSpPr>
        <p:cxnSp>
          <p:nvCxnSpPr>
            <p:cNvPr id="160" name="Straight Connector 159">
              <a:extLst>
                <a:ext uri="{FF2B5EF4-FFF2-40B4-BE49-F238E27FC236}">
                  <a16:creationId xmlns:a16="http://schemas.microsoft.com/office/drawing/2014/main" id="{317D1EC0-23FF-4FC8-B22D-E34878EAA4C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-6214" y="6686283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1" name="Straight Connector 160">
              <a:extLst>
                <a:ext uri="{FF2B5EF4-FFF2-40B4-BE49-F238E27FC236}">
                  <a16:creationId xmlns:a16="http://schemas.microsoft.com/office/drawing/2014/main" id="{5AB929A7-258C-4469-AAB4-A67D713F7A8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2" name="Straight Connector 161">
              <a:extLst>
                <a:ext uri="{FF2B5EF4-FFF2-40B4-BE49-F238E27FC236}">
                  <a16:creationId xmlns:a16="http://schemas.microsoft.com/office/drawing/2014/main" id="{DA635CDB-2D00-49D5-B26E-0694A25000C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1993258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3" name="Straight Connector 162">
              <a:extLst>
                <a:ext uri="{FF2B5EF4-FFF2-40B4-BE49-F238E27FC236}">
                  <a16:creationId xmlns:a16="http://schemas.microsoft.com/office/drawing/2014/main" id="{B4288D7A-F857-418D-92F2-368E841B9F2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92528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4" name="Straight Connector 163">
              <a:extLst>
                <a:ext uri="{FF2B5EF4-FFF2-40B4-BE49-F238E27FC236}">
                  <a16:creationId xmlns:a16="http://schemas.microsoft.com/office/drawing/2014/main" id="{F1084F50-7F3C-4A4A-877E-FFD9EC7CD88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175922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5" name="Straight Connector 164">
              <a:extLst>
                <a:ext uri="{FF2B5EF4-FFF2-40B4-BE49-F238E27FC236}">
                  <a16:creationId xmlns:a16="http://schemas.microsoft.com/office/drawing/2014/main" id="{331E64C1-F4C0-4A94-B319-BB1A0A2450B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2159316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6" name="Straight Connector 165">
              <a:extLst>
                <a:ext uri="{FF2B5EF4-FFF2-40B4-BE49-F238E27FC236}">
                  <a16:creationId xmlns:a16="http://schemas.microsoft.com/office/drawing/2014/main" id="{363D8374-8052-417F-AB69-B97EAC43D51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3142710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7" name="Straight Connector 166">
              <a:extLst>
                <a:ext uri="{FF2B5EF4-FFF2-40B4-BE49-F238E27FC236}">
                  <a16:creationId xmlns:a16="http://schemas.microsoft.com/office/drawing/2014/main" id="{C7750734-4D51-4019-A003-38A3DE49B43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4126104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8" name="Straight Connector 167">
              <a:extLst>
                <a:ext uri="{FF2B5EF4-FFF2-40B4-BE49-F238E27FC236}">
                  <a16:creationId xmlns:a16="http://schemas.microsoft.com/office/drawing/2014/main" id="{71B693D1-DBA2-4D3B-9B37-D9EE8C4112F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5109498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9" name="Straight Connector 168">
              <a:extLst>
                <a:ext uri="{FF2B5EF4-FFF2-40B4-BE49-F238E27FC236}">
                  <a16:creationId xmlns:a16="http://schemas.microsoft.com/office/drawing/2014/main" id="{1BCD3EA8-E4C0-4AF6-817F-F9F29157A49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6092892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0" name="Straight Connector 169">
              <a:extLst>
                <a:ext uri="{FF2B5EF4-FFF2-40B4-BE49-F238E27FC236}">
                  <a16:creationId xmlns:a16="http://schemas.microsoft.com/office/drawing/2014/main" id="{7A170FB3-B397-4AC9-85FD-65388F26D90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7076286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1" name="Straight Connector 170">
              <a:extLst>
                <a:ext uri="{FF2B5EF4-FFF2-40B4-BE49-F238E27FC236}">
                  <a16:creationId xmlns:a16="http://schemas.microsoft.com/office/drawing/2014/main" id="{BE5EC0B9-49C7-4777-AEC5-B5EF8DE4049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8059680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2" name="Straight Connector 171">
              <a:extLst>
                <a:ext uri="{FF2B5EF4-FFF2-40B4-BE49-F238E27FC236}">
                  <a16:creationId xmlns:a16="http://schemas.microsoft.com/office/drawing/2014/main" id="{7902048B-30F7-4434-87A5-140F9BB4BEB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9043074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3" name="Straight Connector 172">
              <a:extLst>
                <a:ext uri="{FF2B5EF4-FFF2-40B4-BE49-F238E27FC236}">
                  <a16:creationId xmlns:a16="http://schemas.microsoft.com/office/drawing/2014/main" id="{0500A6E2-A41C-4751-8A4E-9A0C5718D93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0026468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4" name="Straight Connector 173">
              <a:extLst>
                <a:ext uri="{FF2B5EF4-FFF2-40B4-BE49-F238E27FC236}">
                  <a16:creationId xmlns:a16="http://schemas.microsoft.com/office/drawing/2014/main" id="{FC259517-7BE7-45F9-81C0-3A6362BF143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1009862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5" name="Straight Connector 174">
              <a:extLst>
                <a:ext uri="{FF2B5EF4-FFF2-40B4-BE49-F238E27FC236}">
                  <a16:creationId xmlns:a16="http://schemas.microsoft.com/office/drawing/2014/main" id="{90652F56-7B71-42B2-AB68-22204A6DF17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2185786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6" name="Straight Connector 175">
              <a:extLst>
                <a:ext uri="{FF2B5EF4-FFF2-40B4-BE49-F238E27FC236}">
                  <a16:creationId xmlns:a16="http://schemas.microsoft.com/office/drawing/2014/main" id="{1059830E-1C3D-4D42-8789-524971CB465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171716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7" name="Straight Connector 176">
              <a:extLst>
                <a:ext uri="{FF2B5EF4-FFF2-40B4-BE49-F238E27FC236}">
                  <a16:creationId xmlns:a16="http://schemas.microsoft.com/office/drawing/2014/main" id="{B53325A7-86D3-4B52-A7E3-ADDF408B406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714597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8" name="Straight Connector 177">
              <a:extLst>
                <a:ext uri="{FF2B5EF4-FFF2-40B4-BE49-F238E27FC236}">
                  <a16:creationId xmlns:a16="http://schemas.microsoft.com/office/drawing/2014/main" id="{6D53F46F-EC12-484C-A4E7-791E57687AC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1257478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9" name="Straight Connector 178">
              <a:extLst>
                <a:ext uri="{FF2B5EF4-FFF2-40B4-BE49-F238E27FC236}">
                  <a16:creationId xmlns:a16="http://schemas.microsoft.com/office/drawing/2014/main" id="{464ED9CA-8950-47B8-A9ED-22B45CE15FB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1800359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0" name="Straight Connector 179">
              <a:extLst>
                <a:ext uri="{FF2B5EF4-FFF2-40B4-BE49-F238E27FC236}">
                  <a16:creationId xmlns:a16="http://schemas.microsoft.com/office/drawing/2014/main" id="{E4429F7B-9FD7-438F-8ECA-3FCAD006180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2343240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1" name="Straight Connector 180">
              <a:extLst>
                <a:ext uri="{FF2B5EF4-FFF2-40B4-BE49-F238E27FC236}">
                  <a16:creationId xmlns:a16="http://schemas.microsoft.com/office/drawing/2014/main" id="{0C558100-D455-4B41-890C-BCC898B2D16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2886121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2" name="Straight Connector 181">
              <a:extLst>
                <a:ext uri="{FF2B5EF4-FFF2-40B4-BE49-F238E27FC236}">
                  <a16:creationId xmlns:a16="http://schemas.microsoft.com/office/drawing/2014/main" id="{F2886397-398A-4318-BE16-2CBAC1902F9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3429002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3" name="Straight Connector 182">
              <a:extLst>
                <a:ext uri="{FF2B5EF4-FFF2-40B4-BE49-F238E27FC236}">
                  <a16:creationId xmlns:a16="http://schemas.microsoft.com/office/drawing/2014/main" id="{7D32A3A6-CE6E-4ABD-8522-2C8DC88C070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3971883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4" name="Straight Connector 183">
              <a:extLst>
                <a:ext uri="{FF2B5EF4-FFF2-40B4-BE49-F238E27FC236}">
                  <a16:creationId xmlns:a16="http://schemas.microsoft.com/office/drawing/2014/main" id="{F9014C09-5B84-4798-8BDE-C80D76E67B8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4514764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5" name="Straight Connector 184">
              <a:extLst>
                <a:ext uri="{FF2B5EF4-FFF2-40B4-BE49-F238E27FC236}">
                  <a16:creationId xmlns:a16="http://schemas.microsoft.com/office/drawing/2014/main" id="{2A29EB9E-ED9D-4C69-8A26-9A7A0A83056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5057645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6" name="Straight Connector 185">
              <a:extLst>
                <a:ext uri="{FF2B5EF4-FFF2-40B4-BE49-F238E27FC236}">
                  <a16:creationId xmlns:a16="http://schemas.microsoft.com/office/drawing/2014/main" id="{AA2899F9-1795-416F-8F3D-26EEB684DB6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5600526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7" name="Straight Connector 186">
              <a:extLst>
                <a:ext uri="{FF2B5EF4-FFF2-40B4-BE49-F238E27FC236}">
                  <a16:creationId xmlns:a16="http://schemas.microsoft.com/office/drawing/2014/main" id="{E3043474-8625-495C-BD06-3627FD286C5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6857999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8" name="Straight Connector 187">
              <a:extLst>
                <a:ext uri="{FF2B5EF4-FFF2-40B4-BE49-F238E27FC236}">
                  <a16:creationId xmlns:a16="http://schemas.microsoft.com/office/drawing/2014/main" id="{D432CE47-7631-408E-8DDC-79EE378B707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6613" y="6143407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9" name="Straight Connector 188">
              <a:extLst>
                <a:ext uri="{FF2B5EF4-FFF2-40B4-BE49-F238E27FC236}">
                  <a16:creationId xmlns:a16="http://schemas.microsoft.com/office/drawing/2014/main" id="{B2C8832D-8B8D-4036-B913-2D363143274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684225" y="171716"/>
              <a:ext cx="0" cy="6511464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0" name="Straight Connector 189">
              <a:extLst>
                <a:ext uri="{FF2B5EF4-FFF2-40B4-BE49-F238E27FC236}">
                  <a16:creationId xmlns:a16="http://schemas.microsoft.com/office/drawing/2014/main" id="{1CCEFEAF-E87B-4FF2-A947-94CABAA0610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1508412" y="173267"/>
              <a:ext cx="0" cy="6511464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92" name="Right Triangle 191">
            <a:extLst>
              <a:ext uri="{FF2B5EF4-FFF2-40B4-BE49-F238E27FC236}">
                <a16:creationId xmlns:a16="http://schemas.microsoft.com/office/drawing/2014/main" id="{2437C4A8-8E3A-4ADA-93B9-64737CE1AB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3500000">
            <a:off x="-281093" y="2607907"/>
            <a:ext cx="568289" cy="568289"/>
          </a:xfrm>
          <a:prstGeom prst="rtTriangle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 useBgFill="1">
        <p:nvSpPr>
          <p:cNvPr id="194" name="Rectangle 193">
            <a:extLst>
              <a:ext uri="{FF2B5EF4-FFF2-40B4-BE49-F238E27FC236}">
                <a16:creationId xmlns:a16="http://schemas.microsoft.com/office/drawing/2014/main" id="{4E1EF4E8-5513-4BF5-BC41-04645281C67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3848" cap="flat">
            <a:noFill/>
            <a:prstDash val="solid"/>
            <a:miter/>
          </a:ln>
          <a:effectLst/>
        </p:spPr>
        <p:txBody>
          <a:bodyPr rtlCol="0" anchor="ctr"/>
          <a:lstStyle/>
          <a:p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5" name="Picture 4" descr="Computerscript op een scherm">
            <a:extLst>
              <a:ext uri="{FF2B5EF4-FFF2-40B4-BE49-F238E27FC236}">
                <a16:creationId xmlns:a16="http://schemas.microsoft.com/office/drawing/2014/main" id="{8B62F469-DA25-302D-4526-06D1C051E219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7512" b="8219"/>
          <a:stretch/>
        </p:blipFill>
        <p:spPr>
          <a:xfrm>
            <a:off x="20" y="10"/>
            <a:ext cx="12191980" cy="6857989"/>
          </a:xfrm>
          <a:prstGeom prst="rect">
            <a:avLst/>
          </a:prstGeom>
        </p:spPr>
      </p:pic>
      <p:grpSp>
        <p:nvGrpSpPr>
          <p:cNvPr id="196" name="Group 195">
            <a:extLst>
              <a:ext uri="{FF2B5EF4-FFF2-40B4-BE49-F238E27FC236}">
                <a16:creationId xmlns:a16="http://schemas.microsoft.com/office/drawing/2014/main" id="{0854B02B-0B9C-4F1C-AA77-81019299445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6214" y="-1"/>
            <a:ext cx="12214827" cy="6858000"/>
            <a:chOff x="-6214" y="-1"/>
            <a:chExt cx="12214827" cy="6858000"/>
          </a:xfrm>
        </p:grpSpPr>
        <p:cxnSp>
          <p:nvCxnSpPr>
            <p:cNvPr id="197" name="Straight Connector 196">
              <a:extLst>
                <a:ext uri="{FF2B5EF4-FFF2-40B4-BE49-F238E27FC236}">
                  <a16:creationId xmlns:a16="http://schemas.microsoft.com/office/drawing/2014/main" id="{D871A3F3-7B20-453C-B836-95EE1B19400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-6214" y="6686283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8" name="Straight Connector 197">
              <a:extLst>
                <a:ext uri="{FF2B5EF4-FFF2-40B4-BE49-F238E27FC236}">
                  <a16:creationId xmlns:a16="http://schemas.microsoft.com/office/drawing/2014/main" id="{8F0D9088-A9DD-44D1-9480-54C6D9C5CE2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9" name="Straight Connector 198">
              <a:extLst>
                <a:ext uri="{FF2B5EF4-FFF2-40B4-BE49-F238E27FC236}">
                  <a16:creationId xmlns:a16="http://schemas.microsoft.com/office/drawing/2014/main" id="{AEF294E8-3387-4EC5-8FEF-B6619381462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1993258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0" name="Straight Connector 199">
              <a:extLst>
                <a:ext uri="{FF2B5EF4-FFF2-40B4-BE49-F238E27FC236}">
                  <a16:creationId xmlns:a16="http://schemas.microsoft.com/office/drawing/2014/main" id="{AB9E4F71-1563-49A7-9E36-B6F17274CDF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92528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1" name="Straight Connector 200">
              <a:extLst>
                <a:ext uri="{FF2B5EF4-FFF2-40B4-BE49-F238E27FC236}">
                  <a16:creationId xmlns:a16="http://schemas.microsoft.com/office/drawing/2014/main" id="{15711EDE-15AE-45C1-BB5D-A75C2DBCEA0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175922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2" name="Straight Connector 201">
              <a:extLst>
                <a:ext uri="{FF2B5EF4-FFF2-40B4-BE49-F238E27FC236}">
                  <a16:creationId xmlns:a16="http://schemas.microsoft.com/office/drawing/2014/main" id="{F2B2208C-A2E8-4A3A-A096-18F4A4CFF6E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2159316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3" name="Straight Connector 202">
              <a:extLst>
                <a:ext uri="{FF2B5EF4-FFF2-40B4-BE49-F238E27FC236}">
                  <a16:creationId xmlns:a16="http://schemas.microsoft.com/office/drawing/2014/main" id="{AF3D91FA-90DD-41F3-9BA4-DCECE004CA0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3142710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4" name="Straight Connector 203">
              <a:extLst>
                <a:ext uri="{FF2B5EF4-FFF2-40B4-BE49-F238E27FC236}">
                  <a16:creationId xmlns:a16="http://schemas.microsoft.com/office/drawing/2014/main" id="{746A5051-8549-4326-889F-D444806DAF9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4126104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5" name="Straight Connector 204">
              <a:extLst>
                <a:ext uri="{FF2B5EF4-FFF2-40B4-BE49-F238E27FC236}">
                  <a16:creationId xmlns:a16="http://schemas.microsoft.com/office/drawing/2014/main" id="{B21A1F84-F65A-4182-A980-DAB5DDBA188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5109498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6" name="Straight Connector 205">
              <a:extLst>
                <a:ext uri="{FF2B5EF4-FFF2-40B4-BE49-F238E27FC236}">
                  <a16:creationId xmlns:a16="http://schemas.microsoft.com/office/drawing/2014/main" id="{DEB902F0-87AC-443C-80DE-A74F802B9B3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6092892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7" name="Straight Connector 206">
              <a:extLst>
                <a:ext uri="{FF2B5EF4-FFF2-40B4-BE49-F238E27FC236}">
                  <a16:creationId xmlns:a16="http://schemas.microsoft.com/office/drawing/2014/main" id="{67E8A466-B6A0-4DB3-B8A3-CF8125CD337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7076286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8" name="Straight Connector 207">
              <a:extLst>
                <a:ext uri="{FF2B5EF4-FFF2-40B4-BE49-F238E27FC236}">
                  <a16:creationId xmlns:a16="http://schemas.microsoft.com/office/drawing/2014/main" id="{41D000BE-82F9-40A6-8F25-A0599C52557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8059680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9" name="Straight Connector 208">
              <a:extLst>
                <a:ext uri="{FF2B5EF4-FFF2-40B4-BE49-F238E27FC236}">
                  <a16:creationId xmlns:a16="http://schemas.microsoft.com/office/drawing/2014/main" id="{09C32A44-65BE-4E50-B57F-40F70F0F6B5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9043074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0" name="Straight Connector 209">
              <a:extLst>
                <a:ext uri="{FF2B5EF4-FFF2-40B4-BE49-F238E27FC236}">
                  <a16:creationId xmlns:a16="http://schemas.microsoft.com/office/drawing/2014/main" id="{B1210BAD-6517-4B69-9957-4A96B63EEDB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0026468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1" name="Straight Connector 210">
              <a:extLst>
                <a:ext uri="{FF2B5EF4-FFF2-40B4-BE49-F238E27FC236}">
                  <a16:creationId xmlns:a16="http://schemas.microsoft.com/office/drawing/2014/main" id="{F28EA630-A8D1-41B2-A192-87C68DBF698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1009862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2" name="Straight Connector 211">
              <a:extLst>
                <a:ext uri="{FF2B5EF4-FFF2-40B4-BE49-F238E27FC236}">
                  <a16:creationId xmlns:a16="http://schemas.microsoft.com/office/drawing/2014/main" id="{1DC7DD0A-8900-44D2-ACC3-5BA55DC6BA9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2185786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3" name="Straight Connector 212">
              <a:extLst>
                <a:ext uri="{FF2B5EF4-FFF2-40B4-BE49-F238E27FC236}">
                  <a16:creationId xmlns:a16="http://schemas.microsoft.com/office/drawing/2014/main" id="{CDF3D55D-BDAF-4568-B302-287E983B687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171716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4" name="Straight Connector 213">
              <a:extLst>
                <a:ext uri="{FF2B5EF4-FFF2-40B4-BE49-F238E27FC236}">
                  <a16:creationId xmlns:a16="http://schemas.microsoft.com/office/drawing/2014/main" id="{F7011E7F-BA17-4517-978C-62A1CAC75EC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714597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5" name="Straight Connector 214">
              <a:extLst>
                <a:ext uri="{FF2B5EF4-FFF2-40B4-BE49-F238E27FC236}">
                  <a16:creationId xmlns:a16="http://schemas.microsoft.com/office/drawing/2014/main" id="{8376F9B6-38DE-4DD5-86C1-3422118C41E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1257478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6" name="Straight Connector 215">
              <a:extLst>
                <a:ext uri="{FF2B5EF4-FFF2-40B4-BE49-F238E27FC236}">
                  <a16:creationId xmlns:a16="http://schemas.microsoft.com/office/drawing/2014/main" id="{A41C3734-DAEF-4A46-BEA1-D5AD3312C40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1800359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7" name="Straight Connector 216">
              <a:extLst>
                <a:ext uri="{FF2B5EF4-FFF2-40B4-BE49-F238E27FC236}">
                  <a16:creationId xmlns:a16="http://schemas.microsoft.com/office/drawing/2014/main" id="{6477B67C-64B0-4276-A896-25046D11B73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2343240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8" name="Straight Connector 217">
              <a:extLst>
                <a:ext uri="{FF2B5EF4-FFF2-40B4-BE49-F238E27FC236}">
                  <a16:creationId xmlns:a16="http://schemas.microsoft.com/office/drawing/2014/main" id="{4DFC2517-2C23-416A-816A-78BC0D55C2B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2886121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9" name="Straight Connector 218">
              <a:extLst>
                <a:ext uri="{FF2B5EF4-FFF2-40B4-BE49-F238E27FC236}">
                  <a16:creationId xmlns:a16="http://schemas.microsoft.com/office/drawing/2014/main" id="{B0C33528-1E61-46AF-AB71-5D8A4421AA3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3429002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0" name="Straight Connector 219">
              <a:extLst>
                <a:ext uri="{FF2B5EF4-FFF2-40B4-BE49-F238E27FC236}">
                  <a16:creationId xmlns:a16="http://schemas.microsoft.com/office/drawing/2014/main" id="{CFEEF936-1B01-48F9-92E8-409D0D0AED6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3971883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1" name="Straight Connector 220">
              <a:extLst>
                <a:ext uri="{FF2B5EF4-FFF2-40B4-BE49-F238E27FC236}">
                  <a16:creationId xmlns:a16="http://schemas.microsoft.com/office/drawing/2014/main" id="{4A937AE8-840F-4140-9ABB-092572380A9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4514764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2" name="Straight Connector 221">
              <a:extLst>
                <a:ext uri="{FF2B5EF4-FFF2-40B4-BE49-F238E27FC236}">
                  <a16:creationId xmlns:a16="http://schemas.microsoft.com/office/drawing/2014/main" id="{F29BB531-A47E-49A2-B75C-12D80A405D4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5057645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3" name="Straight Connector 222">
              <a:extLst>
                <a:ext uri="{FF2B5EF4-FFF2-40B4-BE49-F238E27FC236}">
                  <a16:creationId xmlns:a16="http://schemas.microsoft.com/office/drawing/2014/main" id="{29A5FD65-1327-4177-AE7B-43F621AF5FD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5600526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4" name="Straight Connector 223">
              <a:extLst>
                <a:ext uri="{FF2B5EF4-FFF2-40B4-BE49-F238E27FC236}">
                  <a16:creationId xmlns:a16="http://schemas.microsoft.com/office/drawing/2014/main" id="{39AE2EAE-6FC0-4C80-89B2-17458DB6086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6857999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5" name="Straight Connector 224">
              <a:extLst>
                <a:ext uri="{FF2B5EF4-FFF2-40B4-BE49-F238E27FC236}">
                  <a16:creationId xmlns:a16="http://schemas.microsoft.com/office/drawing/2014/main" id="{DCE40E8B-1E04-4754-94C9-ACE347819BB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6613" y="6143407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6" name="Straight Connector 225">
              <a:extLst>
                <a:ext uri="{FF2B5EF4-FFF2-40B4-BE49-F238E27FC236}">
                  <a16:creationId xmlns:a16="http://schemas.microsoft.com/office/drawing/2014/main" id="{AFE685B0-23E4-4A55-97D5-8667B3690C1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684225" y="171716"/>
              <a:ext cx="0" cy="6511464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7" name="Straight Connector 226">
              <a:extLst>
                <a:ext uri="{FF2B5EF4-FFF2-40B4-BE49-F238E27FC236}">
                  <a16:creationId xmlns:a16="http://schemas.microsoft.com/office/drawing/2014/main" id="{02D75DC8-932A-4363-AFCC-31CD4672D1A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1508412" y="173267"/>
              <a:ext cx="0" cy="6511464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29" name="Freeform: Shape 228">
            <a:extLst>
              <a:ext uri="{FF2B5EF4-FFF2-40B4-BE49-F238E27FC236}">
                <a16:creationId xmlns:a16="http://schemas.microsoft.com/office/drawing/2014/main" id="{00FA6579-9606-4A7A-8519-FBED9C6FAA9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-4971" y="1"/>
            <a:ext cx="12196969" cy="3200399"/>
          </a:xfrm>
          <a:custGeom>
            <a:avLst/>
            <a:gdLst>
              <a:gd name="connsiteX0" fmla="*/ 8951169 w 12179808"/>
              <a:gd name="connsiteY0" fmla="*/ 14 h 3200399"/>
              <a:gd name="connsiteX1" fmla="*/ 11653845 w 12179808"/>
              <a:gd name="connsiteY1" fmla="*/ 98641 h 3200399"/>
              <a:gd name="connsiteX2" fmla="*/ 12178450 w 12179808"/>
              <a:gd name="connsiteY2" fmla="*/ 134761 h 3200399"/>
              <a:gd name="connsiteX3" fmla="*/ 12178450 w 12179808"/>
              <a:gd name="connsiteY3" fmla="*/ 852282 h 3200399"/>
              <a:gd name="connsiteX4" fmla="*/ 12179808 w 12179808"/>
              <a:gd name="connsiteY4" fmla="*/ 852282 h 3200399"/>
              <a:gd name="connsiteX5" fmla="*/ 12179808 w 12179808"/>
              <a:gd name="connsiteY5" fmla="*/ 1752600 h 3200399"/>
              <a:gd name="connsiteX6" fmla="*/ 12179808 w 12179808"/>
              <a:gd name="connsiteY6" fmla="*/ 1981199 h 3200399"/>
              <a:gd name="connsiteX7" fmla="*/ 12179808 w 12179808"/>
              <a:gd name="connsiteY7" fmla="*/ 3200399 h 3200399"/>
              <a:gd name="connsiteX8" fmla="*/ 0 w 12179808"/>
              <a:gd name="connsiteY8" fmla="*/ 3200399 h 3200399"/>
              <a:gd name="connsiteX9" fmla="*/ 0 w 12179808"/>
              <a:gd name="connsiteY9" fmla="*/ 1981199 h 3200399"/>
              <a:gd name="connsiteX10" fmla="*/ 0 w 12179808"/>
              <a:gd name="connsiteY10" fmla="*/ 1752600 h 3200399"/>
              <a:gd name="connsiteX11" fmla="*/ 0 w 12179808"/>
              <a:gd name="connsiteY11" fmla="*/ 940776 h 3200399"/>
              <a:gd name="connsiteX12" fmla="*/ 0 w 12179808"/>
              <a:gd name="connsiteY12" fmla="*/ 852282 h 3200399"/>
              <a:gd name="connsiteX13" fmla="*/ 0 w 12179808"/>
              <a:gd name="connsiteY13" fmla="*/ 475166 h 3200399"/>
              <a:gd name="connsiteX14" fmla="*/ 8951169 w 12179808"/>
              <a:gd name="connsiteY14" fmla="*/ 14 h 32003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2179808" h="3200399">
                <a:moveTo>
                  <a:pt x="8951169" y="14"/>
                </a:moveTo>
                <a:cubicBezTo>
                  <a:pt x="9704520" y="748"/>
                  <a:pt x="10578586" y="29202"/>
                  <a:pt x="11653845" y="98641"/>
                </a:cubicBezTo>
                <a:lnTo>
                  <a:pt x="12178450" y="134761"/>
                </a:lnTo>
                <a:lnTo>
                  <a:pt x="12178450" y="852282"/>
                </a:lnTo>
                <a:lnTo>
                  <a:pt x="12179808" y="852282"/>
                </a:lnTo>
                <a:lnTo>
                  <a:pt x="12179808" y="1752600"/>
                </a:lnTo>
                <a:lnTo>
                  <a:pt x="12179808" y="1981199"/>
                </a:lnTo>
                <a:lnTo>
                  <a:pt x="12179808" y="3200399"/>
                </a:lnTo>
                <a:lnTo>
                  <a:pt x="0" y="3200399"/>
                </a:lnTo>
                <a:lnTo>
                  <a:pt x="0" y="1981199"/>
                </a:lnTo>
                <a:lnTo>
                  <a:pt x="0" y="1752600"/>
                </a:lnTo>
                <a:lnTo>
                  <a:pt x="0" y="940776"/>
                </a:lnTo>
                <a:lnTo>
                  <a:pt x="0" y="852282"/>
                </a:lnTo>
                <a:lnTo>
                  <a:pt x="0" y="475166"/>
                </a:lnTo>
                <a:cubicBezTo>
                  <a:pt x="4768989" y="475166"/>
                  <a:pt x="5812206" y="-3043"/>
                  <a:pt x="8951169" y="14"/>
                </a:cubicBezTo>
                <a:close/>
              </a:path>
            </a:pathLst>
          </a:custGeom>
          <a:solidFill>
            <a:schemeClr val="bg1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4827C5D3-EADB-FE0D-ECA0-BBB1E12130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4225" y="168613"/>
            <a:ext cx="10318738" cy="1085761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5400" dirty="0"/>
              <a:t>Objects and methods</a:t>
            </a:r>
          </a:p>
        </p:txBody>
      </p:sp>
    </p:spTree>
    <p:extLst>
      <p:ext uri="{BB962C8B-B14F-4D97-AF65-F5344CB8AC3E}">
        <p14:creationId xmlns:p14="http://schemas.microsoft.com/office/powerpoint/2010/main" val="16660016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9">
            <a:extLst>
              <a:ext uri="{FF2B5EF4-FFF2-40B4-BE49-F238E27FC236}">
                <a16:creationId xmlns:a16="http://schemas.microsoft.com/office/drawing/2014/main" id="{748618E9-EE2D-4864-9EEE-58939BD4FBB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6214" y="-1"/>
            <a:ext cx="12214827" cy="6858000"/>
            <a:chOff x="-6214" y="-1"/>
            <a:chExt cx="12214827" cy="6858000"/>
          </a:xfrm>
        </p:grpSpPr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317D1EC0-23FF-4FC8-B22D-E34878EAA4C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-6214" y="6686283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5AB929A7-258C-4469-AAB4-A67D713F7A8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DA635CDB-2D00-49D5-B26E-0694A25000C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1993258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B4288D7A-F857-418D-92F2-368E841B9F2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92528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F1084F50-7F3C-4A4A-877E-FFD9EC7CD88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175922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331E64C1-F4C0-4A94-B319-BB1A0A2450B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2159316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363D8374-8052-417F-AB69-B97EAC43D51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3142710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C7750734-4D51-4019-A003-38A3DE49B43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4126104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71B693D1-DBA2-4D3B-9B37-D9EE8C4112F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5109498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1BCD3EA8-E4C0-4AF6-817F-F9F29157A49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6092892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7A170FB3-B397-4AC9-85FD-65388F26D90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7076286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BE5EC0B9-49C7-4777-AEC5-B5EF8DE4049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8059680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7902048B-30F7-4434-87A5-140F9BB4BEB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9043074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0500A6E2-A41C-4751-8A4E-9A0C5718D93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0026468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FC259517-7BE7-45F9-81C0-3A6362BF143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1009862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90652F56-7B71-42B2-AB68-22204A6DF17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2185786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1059830E-1C3D-4D42-8789-524971CB465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171716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B53325A7-86D3-4B52-A7E3-ADDF408B406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714597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6D53F46F-EC12-484C-A4E7-791E57687AC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1257478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464ED9CA-8950-47B8-A9ED-22B45CE15FB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1800359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E4429F7B-9FD7-438F-8ECA-3FCAD006180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2343240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0C558100-D455-4B41-890C-BCC898B2D16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2886121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F2886397-398A-4318-BE16-2CBAC1902F9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3429002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7D32A3A6-CE6E-4ABD-8522-2C8DC88C070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3971883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F9014C09-5B84-4798-8BDE-C80D76E67B8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4514764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2A29EB9E-ED9D-4C69-8A26-9A7A0A83056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5057645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AA2899F9-1795-416F-8F3D-26EEB684DB6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5600526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E3043474-8625-495C-BD06-3627FD286C5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6857999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D432CE47-7631-408E-8DDC-79EE378B707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6613" y="6143407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B2C8832D-8B8D-4036-B913-2D363143274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684225" y="171716"/>
              <a:ext cx="0" cy="6511464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1CCEFEAF-E87B-4FF2-A947-94CABAA0610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1508412" y="173267"/>
              <a:ext cx="0" cy="6511464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Right Triangle 42">
            <a:extLst>
              <a:ext uri="{FF2B5EF4-FFF2-40B4-BE49-F238E27FC236}">
                <a16:creationId xmlns:a16="http://schemas.microsoft.com/office/drawing/2014/main" id="{2437C4A8-8E3A-4ADA-93B9-64737CE1AB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3500000">
            <a:off x="-281093" y="2607907"/>
            <a:ext cx="568289" cy="568289"/>
          </a:xfrm>
          <a:prstGeom prst="rtTriangle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 useBgFill="1">
        <p:nvSpPr>
          <p:cNvPr id="9" name="Rectangle 44">
            <a:extLst>
              <a:ext uri="{FF2B5EF4-FFF2-40B4-BE49-F238E27FC236}">
                <a16:creationId xmlns:a16="http://schemas.microsoft.com/office/drawing/2014/main" id="{4E1EF4E8-5513-4BF5-BC41-04645281C67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3848" cap="flat">
            <a:noFill/>
            <a:prstDash val="solid"/>
            <a:miter/>
          </a:ln>
          <a:effectLst/>
        </p:spPr>
        <p:txBody>
          <a:bodyPr rtlCol="0" anchor="ctr"/>
          <a:lstStyle/>
          <a:p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5" name="Picture 4" descr="Computerscript op een scherm">
            <a:extLst>
              <a:ext uri="{FF2B5EF4-FFF2-40B4-BE49-F238E27FC236}">
                <a16:creationId xmlns:a16="http://schemas.microsoft.com/office/drawing/2014/main" id="{8B62F469-DA25-302D-4526-06D1C051E219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7512" b="8219"/>
          <a:stretch/>
        </p:blipFill>
        <p:spPr>
          <a:xfrm>
            <a:off x="20" y="10"/>
            <a:ext cx="12191980" cy="6857989"/>
          </a:xfrm>
          <a:prstGeom prst="rect">
            <a:avLst/>
          </a:prstGeom>
        </p:spPr>
      </p:pic>
      <p:grpSp>
        <p:nvGrpSpPr>
          <p:cNvPr id="42" name="Group 46">
            <a:extLst>
              <a:ext uri="{FF2B5EF4-FFF2-40B4-BE49-F238E27FC236}">
                <a16:creationId xmlns:a16="http://schemas.microsoft.com/office/drawing/2014/main" id="{0854B02B-0B9C-4F1C-AA77-81019299445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6214" y="-1"/>
            <a:ext cx="12214827" cy="6858000"/>
            <a:chOff x="-6214" y="-1"/>
            <a:chExt cx="12214827" cy="6858000"/>
          </a:xfrm>
        </p:grpSpPr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D871A3F3-7B20-453C-B836-95EE1B19400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-6214" y="6686283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8F0D9088-A9DD-44D1-9480-54C6D9C5CE2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AEF294E8-3387-4EC5-8FEF-B6619381462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1993258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AB9E4F71-1563-49A7-9E36-B6F17274CDF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92528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>
              <a:extLst>
                <a:ext uri="{FF2B5EF4-FFF2-40B4-BE49-F238E27FC236}">
                  <a16:creationId xmlns:a16="http://schemas.microsoft.com/office/drawing/2014/main" id="{15711EDE-15AE-45C1-BB5D-A75C2DBCEA0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175922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F2B2208C-A2E8-4A3A-A096-18F4A4CFF6E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2159316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AF3D91FA-90DD-41F3-9BA4-DCECE004CA0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3142710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746A5051-8549-4326-889F-D444806DAF9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4126104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>
              <a:extLst>
                <a:ext uri="{FF2B5EF4-FFF2-40B4-BE49-F238E27FC236}">
                  <a16:creationId xmlns:a16="http://schemas.microsoft.com/office/drawing/2014/main" id="{B21A1F84-F65A-4182-A980-DAB5DDBA188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5109498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>
              <a:extLst>
                <a:ext uri="{FF2B5EF4-FFF2-40B4-BE49-F238E27FC236}">
                  <a16:creationId xmlns:a16="http://schemas.microsoft.com/office/drawing/2014/main" id="{DEB902F0-87AC-443C-80DE-A74F802B9B3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6092892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>
              <a:extLst>
                <a:ext uri="{FF2B5EF4-FFF2-40B4-BE49-F238E27FC236}">
                  <a16:creationId xmlns:a16="http://schemas.microsoft.com/office/drawing/2014/main" id="{67E8A466-B6A0-4DB3-B8A3-CF8125CD337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7076286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>
              <a:extLst>
                <a:ext uri="{FF2B5EF4-FFF2-40B4-BE49-F238E27FC236}">
                  <a16:creationId xmlns:a16="http://schemas.microsoft.com/office/drawing/2014/main" id="{41D000BE-82F9-40A6-8F25-A0599C52557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8059680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>
              <a:extLst>
                <a:ext uri="{FF2B5EF4-FFF2-40B4-BE49-F238E27FC236}">
                  <a16:creationId xmlns:a16="http://schemas.microsoft.com/office/drawing/2014/main" id="{09C32A44-65BE-4E50-B57F-40F70F0F6B5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9043074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>
              <a:extLst>
                <a:ext uri="{FF2B5EF4-FFF2-40B4-BE49-F238E27FC236}">
                  <a16:creationId xmlns:a16="http://schemas.microsoft.com/office/drawing/2014/main" id="{B1210BAD-6517-4B69-9957-4A96B63EEDB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0026468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>
              <a:extLst>
                <a:ext uri="{FF2B5EF4-FFF2-40B4-BE49-F238E27FC236}">
                  <a16:creationId xmlns:a16="http://schemas.microsoft.com/office/drawing/2014/main" id="{F28EA630-A8D1-41B2-A192-87C68DBF698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1009862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>
              <a:extLst>
                <a:ext uri="{FF2B5EF4-FFF2-40B4-BE49-F238E27FC236}">
                  <a16:creationId xmlns:a16="http://schemas.microsoft.com/office/drawing/2014/main" id="{1DC7DD0A-8900-44D2-ACC3-5BA55DC6BA9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2185786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>
              <a:extLst>
                <a:ext uri="{FF2B5EF4-FFF2-40B4-BE49-F238E27FC236}">
                  <a16:creationId xmlns:a16="http://schemas.microsoft.com/office/drawing/2014/main" id="{CDF3D55D-BDAF-4568-B302-287E983B687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171716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>
              <a:extLst>
                <a:ext uri="{FF2B5EF4-FFF2-40B4-BE49-F238E27FC236}">
                  <a16:creationId xmlns:a16="http://schemas.microsoft.com/office/drawing/2014/main" id="{F7011E7F-BA17-4517-978C-62A1CAC75EC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714597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>
              <a:extLst>
                <a:ext uri="{FF2B5EF4-FFF2-40B4-BE49-F238E27FC236}">
                  <a16:creationId xmlns:a16="http://schemas.microsoft.com/office/drawing/2014/main" id="{8376F9B6-38DE-4DD5-86C1-3422118C41E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1257478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>
              <a:extLst>
                <a:ext uri="{FF2B5EF4-FFF2-40B4-BE49-F238E27FC236}">
                  <a16:creationId xmlns:a16="http://schemas.microsoft.com/office/drawing/2014/main" id="{A41C3734-DAEF-4A46-BEA1-D5AD3312C40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1800359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>
              <a:extLst>
                <a:ext uri="{FF2B5EF4-FFF2-40B4-BE49-F238E27FC236}">
                  <a16:creationId xmlns:a16="http://schemas.microsoft.com/office/drawing/2014/main" id="{6477B67C-64B0-4276-A896-25046D11B73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2343240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>
              <a:extLst>
                <a:ext uri="{FF2B5EF4-FFF2-40B4-BE49-F238E27FC236}">
                  <a16:creationId xmlns:a16="http://schemas.microsoft.com/office/drawing/2014/main" id="{4DFC2517-2C23-416A-816A-78BC0D55C2B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2886121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>
              <a:extLst>
                <a:ext uri="{FF2B5EF4-FFF2-40B4-BE49-F238E27FC236}">
                  <a16:creationId xmlns:a16="http://schemas.microsoft.com/office/drawing/2014/main" id="{B0C33528-1E61-46AF-AB71-5D8A4421AA3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3429002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>
              <a:extLst>
                <a:ext uri="{FF2B5EF4-FFF2-40B4-BE49-F238E27FC236}">
                  <a16:creationId xmlns:a16="http://schemas.microsoft.com/office/drawing/2014/main" id="{CFEEF936-1B01-48F9-92E8-409D0D0AED6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3971883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>
              <a:extLst>
                <a:ext uri="{FF2B5EF4-FFF2-40B4-BE49-F238E27FC236}">
                  <a16:creationId xmlns:a16="http://schemas.microsoft.com/office/drawing/2014/main" id="{4A937AE8-840F-4140-9ABB-092572380A9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4514764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>
              <a:extLst>
                <a:ext uri="{FF2B5EF4-FFF2-40B4-BE49-F238E27FC236}">
                  <a16:creationId xmlns:a16="http://schemas.microsoft.com/office/drawing/2014/main" id="{F29BB531-A47E-49A2-B75C-12D80A405D4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5057645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>
              <a:extLst>
                <a:ext uri="{FF2B5EF4-FFF2-40B4-BE49-F238E27FC236}">
                  <a16:creationId xmlns:a16="http://schemas.microsoft.com/office/drawing/2014/main" id="{29A5FD65-1327-4177-AE7B-43F621AF5FD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5600526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>
              <a:extLst>
                <a:ext uri="{FF2B5EF4-FFF2-40B4-BE49-F238E27FC236}">
                  <a16:creationId xmlns:a16="http://schemas.microsoft.com/office/drawing/2014/main" id="{39AE2EAE-6FC0-4C80-89B2-17458DB6086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6857999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>
              <a:extLst>
                <a:ext uri="{FF2B5EF4-FFF2-40B4-BE49-F238E27FC236}">
                  <a16:creationId xmlns:a16="http://schemas.microsoft.com/office/drawing/2014/main" id="{DCE40E8B-1E04-4754-94C9-ACE347819BB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6613" y="6143407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>
              <a:extLst>
                <a:ext uri="{FF2B5EF4-FFF2-40B4-BE49-F238E27FC236}">
                  <a16:creationId xmlns:a16="http://schemas.microsoft.com/office/drawing/2014/main" id="{AFE685B0-23E4-4A55-97D5-8667B3690C1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684225" y="171716"/>
              <a:ext cx="0" cy="6511464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77">
              <a:extLst>
                <a:ext uri="{FF2B5EF4-FFF2-40B4-BE49-F238E27FC236}">
                  <a16:creationId xmlns:a16="http://schemas.microsoft.com/office/drawing/2014/main" id="{02D75DC8-932A-4363-AFCC-31CD4672D1A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1508412" y="173267"/>
              <a:ext cx="0" cy="6511464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4" name="Freeform: Shape 79">
            <a:extLst>
              <a:ext uri="{FF2B5EF4-FFF2-40B4-BE49-F238E27FC236}">
                <a16:creationId xmlns:a16="http://schemas.microsoft.com/office/drawing/2014/main" id="{00FA6579-9606-4A7A-8519-FBED9C6FAA9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-4971" y="1"/>
            <a:ext cx="12196969" cy="3200399"/>
          </a:xfrm>
          <a:custGeom>
            <a:avLst/>
            <a:gdLst>
              <a:gd name="connsiteX0" fmla="*/ 8951169 w 12179808"/>
              <a:gd name="connsiteY0" fmla="*/ 14 h 3200399"/>
              <a:gd name="connsiteX1" fmla="*/ 11653845 w 12179808"/>
              <a:gd name="connsiteY1" fmla="*/ 98641 h 3200399"/>
              <a:gd name="connsiteX2" fmla="*/ 12178450 w 12179808"/>
              <a:gd name="connsiteY2" fmla="*/ 134761 h 3200399"/>
              <a:gd name="connsiteX3" fmla="*/ 12178450 w 12179808"/>
              <a:gd name="connsiteY3" fmla="*/ 852282 h 3200399"/>
              <a:gd name="connsiteX4" fmla="*/ 12179808 w 12179808"/>
              <a:gd name="connsiteY4" fmla="*/ 852282 h 3200399"/>
              <a:gd name="connsiteX5" fmla="*/ 12179808 w 12179808"/>
              <a:gd name="connsiteY5" fmla="*/ 1752600 h 3200399"/>
              <a:gd name="connsiteX6" fmla="*/ 12179808 w 12179808"/>
              <a:gd name="connsiteY6" fmla="*/ 1981199 h 3200399"/>
              <a:gd name="connsiteX7" fmla="*/ 12179808 w 12179808"/>
              <a:gd name="connsiteY7" fmla="*/ 3200399 h 3200399"/>
              <a:gd name="connsiteX8" fmla="*/ 0 w 12179808"/>
              <a:gd name="connsiteY8" fmla="*/ 3200399 h 3200399"/>
              <a:gd name="connsiteX9" fmla="*/ 0 w 12179808"/>
              <a:gd name="connsiteY9" fmla="*/ 1981199 h 3200399"/>
              <a:gd name="connsiteX10" fmla="*/ 0 w 12179808"/>
              <a:gd name="connsiteY10" fmla="*/ 1752600 h 3200399"/>
              <a:gd name="connsiteX11" fmla="*/ 0 w 12179808"/>
              <a:gd name="connsiteY11" fmla="*/ 940776 h 3200399"/>
              <a:gd name="connsiteX12" fmla="*/ 0 w 12179808"/>
              <a:gd name="connsiteY12" fmla="*/ 852282 h 3200399"/>
              <a:gd name="connsiteX13" fmla="*/ 0 w 12179808"/>
              <a:gd name="connsiteY13" fmla="*/ 475166 h 3200399"/>
              <a:gd name="connsiteX14" fmla="*/ 8951169 w 12179808"/>
              <a:gd name="connsiteY14" fmla="*/ 14 h 32003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2179808" h="3200399">
                <a:moveTo>
                  <a:pt x="8951169" y="14"/>
                </a:moveTo>
                <a:cubicBezTo>
                  <a:pt x="9704520" y="748"/>
                  <a:pt x="10578586" y="29202"/>
                  <a:pt x="11653845" y="98641"/>
                </a:cubicBezTo>
                <a:lnTo>
                  <a:pt x="12178450" y="134761"/>
                </a:lnTo>
                <a:lnTo>
                  <a:pt x="12178450" y="852282"/>
                </a:lnTo>
                <a:lnTo>
                  <a:pt x="12179808" y="852282"/>
                </a:lnTo>
                <a:lnTo>
                  <a:pt x="12179808" y="1752600"/>
                </a:lnTo>
                <a:lnTo>
                  <a:pt x="12179808" y="1981199"/>
                </a:lnTo>
                <a:lnTo>
                  <a:pt x="12179808" y="3200399"/>
                </a:lnTo>
                <a:lnTo>
                  <a:pt x="0" y="3200399"/>
                </a:lnTo>
                <a:lnTo>
                  <a:pt x="0" y="1981199"/>
                </a:lnTo>
                <a:lnTo>
                  <a:pt x="0" y="1752600"/>
                </a:lnTo>
                <a:lnTo>
                  <a:pt x="0" y="940776"/>
                </a:lnTo>
                <a:lnTo>
                  <a:pt x="0" y="852282"/>
                </a:lnTo>
                <a:lnTo>
                  <a:pt x="0" y="475166"/>
                </a:lnTo>
                <a:cubicBezTo>
                  <a:pt x="4768989" y="475166"/>
                  <a:pt x="5812206" y="-3043"/>
                  <a:pt x="8951169" y="14"/>
                </a:cubicBezTo>
                <a:close/>
              </a:path>
            </a:pathLst>
          </a:custGeom>
          <a:solidFill>
            <a:schemeClr val="bg1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4827C5D3-EADB-FE0D-ECA0-BBB1E12130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4225" y="168613"/>
            <a:ext cx="10318738" cy="1085761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nl-NL" dirty="0" err="1"/>
              <a:t>Static</a:t>
            </a:r>
            <a:r>
              <a:rPr lang="nl-NL" dirty="0"/>
              <a:t> and </a:t>
            </a:r>
            <a:r>
              <a:rPr lang="nl-NL" dirty="0" err="1"/>
              <a:t>dynamic</a:t>
            </a:r>
            <a:endParaRPr lang="en-US" sz="5400" dirty="0"/>
          </a:p>
        </p:txBody>
      </p:sp>
    </p:spTree>
    <p:extLst>
      <p:ext uri="{BB962C8B-B14F-4D97-AF65-F5344CB8AC3E}">
        <p14:creationId xmlns:p14="http://schemas.microsoft.com/office/powerpoint/2010/main" val="37815271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827C5D3-EADB-FE0D-ECA0-BBB1E12130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Fields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7F2CDA5-2B1D-DAA5-8644-442D21CB202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err="1"/>
              <a:t>Static</a:t>
            </a:r>
            <a:r>
              <a:rPr lang="nl-NL" dirty="0"/>
              <a:t> fields are independent of </a:t>
            </a:r>
            <a:r>
              <a:rPr lang="nl-NL" dirty="0" err="1"/>
              <a:t>the</a:t>
            </a:r>
            <a:r>
              <a:rPr lang="nl-NL" dirty="0"/>
              <a:t> object.</a:t>
            </a:r>
          </a:p>
          <a:p>
            <a:r>
              <a:rPr lang="nl-NL" dirty="0"/>
              <a:t>There can only </a:t>
            </a:r>
            <a:r>
              <a:rPr lang="nl-NL" dirty="0" err="1"/>
              <a:t>be</a:t>
            </a:r>
            <a:r>
              <a:rPr lang="nl-NL" dirty="0"/>
              <a:t> one per class</a:t>
            </a:r>
          </a:p>
          <a:p>
            <a:endParaRPr lang="nl-NL" dirty="0"/>
          </a:p>
          <a:p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0507088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827C5D3-EADB-FE0D-ECA0-BBB1E12130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/>
              <a:t>Methods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7F2CDA5-2B1D-DAA5-8644-442D21CB202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err="1"/>
              <a:t>Static</a:t>
            </a:r>
            <a:r>
              <a:rPr lang="nl-NL" dirty="0"/>
              <a:t> </a:t>
            </a:r>
            <a:r>
              <a:rPr lang="nl-NL" dirty="0" err="1"/>
              <a:t>methods</a:t>
            </a:r>
            <a:r>
              <a:rPr lang="nl-NL" dirty="0"/>
              <a:t> are </a:t>
            </a:r>
            <a:r>
              <a:rPr lang="nl-NL" dirty="0" err="1"/>
              <a:t>independend</a:t>
            </a:r>
            <a:r>
              <a:rPr lang="nl-NL" dirty="0"/>
              <a:t> of any object</a:t>
            </a:r>
          </a:p>
          <a:p>
            <a:pPr lvl="1"/>
            <a:r>
              <a:rPr lang="nl-NL" dirty="0"/>
              <a:t>Cannot access </a:t>
            </a:r>
            <a:r>
              <a:rPr lang="nl-NL" dirty="0" err="1"/>
              <a:t>instance</a:t>
            </a:r>
            <a:r>
              <a:rPr lang="nl-NL" dirty="0"/>
              <a:t> fields or </a:t>
            </a:r>
            <a:r>
              <a:rPr lang="nl-NL" dirty="0" err="1"/>
              <a:t>methods</a:t>
            </a:r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3024936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5" name="Group 9">
            <a:extLst>
              <a:ext uri="{FF2B5EF4-FFF2-40B4-BE49-F238E27FC236}">
                <a16:creationId xmlns:a16="http://schemas.microsoft.com/office/drawing/2014/main" id="{748618E9-EE2D-4864-9EEE-58939BD4FBB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6214" y="-1"/>
            <a:ext cx="12214827" cy="6858000"/>
            <a:chOff x="-6214" y="-1"/>
            <a:chExt cx="12214827" cy="6858000"/>
          </a:xfrm>
        </p:grpSpPr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317D1EC0-23FF-4FC8-B22D-E34878EAA4C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-6214" y="6686283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5AB929A7-258C-4469-AAB4-A67D713F7A8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DA635CDB-2D00-49D5-B26E-0694A25000C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1993258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B4288D7A-F857-418D-92F2-368E841B9F2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92528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F1084F50-7F3C-4A4A-877E-FFD9EC7CD88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175922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331E64C1-F4C0-4A94-B319-BB1A0A2450B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2159316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363D8374-8052-417F-AB69-B97EAC43D51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3142710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C7750734-4D51-4019-A003-38A3DE49B43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4126104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71B693D1-DBA2-4D3B-9B37-D9EE8C4112F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5109498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1BCD3EA8-E4C0-4AF6-817F-F9F29157A49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6092892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7A170FB3-B397-4AC9-85FD-65388F26D90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7076286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BE5EC0B9-49C7-4777-AEC5-B5EF8DE4049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8059680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7902048B-30F7-4434-87A5-140F9BB4BEB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9043074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0500A6E2-A41C-4751-8A4E-9A0C5718D93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0026468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FC259517-7BE7-45F9-81C0-3A6362BF143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1009862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90652F56-7B71-42B2-AB68-22204A6DF17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2185786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1059830E-1C3D-4D42-8789-524971CB465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171716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B53325A7-86D3-4B52-A7E3-ADDF408B406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714597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6D53F46F-EC12-484C-A4E7-791E57687AC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1257478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464ED9CA-8950-47B8-A9ED-22B45CE15FB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1800359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E4429F7B-9FD7-438F-8ECA-3FCAD006180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2343240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0C558100-D455-4B41-890C-BCC898B2D16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2886121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F2886397-398A-4318-BE16-2CBAC1902F9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3429002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7D32A3A6-CE6E-4ABD-8522-2C8DC88C070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3971883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F9014C09-5B84-4798-8BDE-C80D76E67B8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4514764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2A29EB9E-ED9D-4C69-8A26-9A7A0A83056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5057645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AA2899F9-1795-416F-8F3D-26EEB684DB6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5600526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E3043474-8625-495C-BD06-3627FD286C5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6857999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D432CE47-7631-408E-8DDC-79EE378B707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6613" y="6143407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B2C8832D-8B8D-4036-B913-2D363143274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684225" y="171716"/>
              <a:ext cx="0" cy="6511464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1CCEFEAF-E87B-4FF2-A947-94CABAA0610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1508412" y="173267"/>
              <a:ext cx="0" cy="6511464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6" name="Right Triangle 42">
            <a:extLst>
              <a:ext uri="{FF2B5EF4-FFF2-40B4-BE49-F238E27FC236}">
                <a16:creationId xmlns:a16="http://schemas.microsoft.com/office/drawing/2014/main" id="{2437C4A8-8E3A-4ADA-93B9-64737CE1AB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3500000">
            <a:off x="-281093" y="2607907"/>
            <a:ext cx="568289" cy="568289"/>
          </a:xfrm>
          <a:prstGeom prst="rtTriangle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 useBgFill="1">
        <p:nvSpPr>
          <p:cNvPr id="97" name="Rectangle 44">
            <a:extLst>
              <a:ext uri="{FF2B5EF4-FFF2-40B4-BE49-F238E27FC236}">
                <a16:creationId xmlns:a16="http://schemas.microsoft.com/office/drawing/2014/main" id="{4E1EF4E8-5513-4BF5-BC41-04645281C67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3848" cap="flat">
            <a:noFill/>
            <a:prstDash val="solid"/>
            <a:miter/>
          </a:ln>
          <a:effectLst/>
        </p:spPr>
        <p:txBody>
          <a:bodyPr rtlCol="0" anchor="ctr"/>
          <a:lstStyle/>
          <a:p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5" name="Picture 4" descr="Computerscript op een scherm">
            <a:extLst>
              <a:ext uri="{FF2B5EF4-FFF2-40B4-BE49-F238E27FC236}">
                <a16:creationId xmlns:a16="http://schemas.microsoft.com/office/drawing/2014/main" id="{8B62F469-DA25-302D-4526-06D1C051E219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7512" b="8219"/>
          <a:stretch/>
        </p:blipFill>
        <p:spPr>
          <a:xfrm>
            <a:off x="20" y="10"/>
            <a:ext cx="12191980" cy="6857989"/>
          </a:xfrm>
          <a:prstGeom prst="rect">
            <a:avLst/>
          </a:prstGeom>
        </p:spPr>
      </p:pic>
      <p:grpSp>
        <p:nvGrpSpPr>
          <p:cNvPr id="98" name="Group 46">
            <a:extLst>
              <a:ext uri="{FF2B5EF4-FFF2-40B4-BE49-F238E27FC236}">
                <a16:creationId xmlns:a16="http://schemas.microsoft.com/office/drawing/2014/main" id="{0854B02B-0B9C-4F1C-AA77-81019299445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6214" y="-1"/>
            <a:ext cx="12214827" cy="6858000"/>
            <a:chOff x="-6214" y="-1"/>
            <a:chExt cx="12214827" cy="6858000"/>
          </a:xfrm>
        </p:grpSpPr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D871A3F3-7B20-453C-B836-95EE1B19400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-6214" y="6686283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Straight Connector 48">
              <a:extLst>
                <a:ext uri="{FF2B5EF4-FFF2-40B4-BE49-F238E27FC236}">
                  <a16:creationId xmlns:a16="http://schemas.microsoft.com/office/drawing/2014/main" id="{8F0D9088-A9DD-44D1-9480-54C6D9C5CE2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AEF294E8-3387-4EC5-8FEF-B6619381462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1993258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AB9E4F71-1563-49A7-9E36-B6F17274CDF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92528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>
              <a:extLst>
                <a:ext uri="{FF2B5EF4-FFF2-40B4-BE49-F238E27FC236}">
                  <a16:creationId xmlns:a16="http://schemas.microsoft.com/office/drawing/2014/main" id="{15711EDE-15AE-45C1-BB5D-A75C2DBCEA0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175922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F2B2208C-A2E8-4A3A-A096-18F4A4CFF6E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2159316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AF3D91FA-90DD-41F3-9BA4-DCECE004CA0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3142710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746A5051-8549-4326-889F-D444806DAF9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4126104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>
              <a:extLst>
                <a:ext uri="{FF2B5EF4-FFF2-40B4-BE49-F238E27FC236}">
                  <a16:creationId xmlns:a16="http://schemas.microsoft.com/office/drawing/2014/main" id="{B21A1F84-F65A-4182-A980-DAB5DDBA188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5109498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>
              <a:extLst>
                <a:ext uri="{FF2B5EF4-FFF2-40B4-BE49-F238E27FC236}">
                  <a16:creationId xmlns:a16="http://schemas.microsoft.com/office/drawing/2014/main" id="{DEB902F0-87AC-443C-80DE-A74F802B9B3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6092892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>
              <a:extLst>
                <a:ext uri="{FF2B5EF4-FFF2-40B4-BE49-F238E27FC236}">
                  <a16:creationId xmlns:a16="http://schemas.microsoft.com/office/drawing/2014/main" id="{67E8A466-B6A0-4DB3-B8A3-CF8125CD337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7076286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>
              <a:extLst>
                <a:ext uri="{FF2B5EF4-FFF2-40B4-BE49-F238E27FC236}">
                  <a16:creationId xmlns:a16="http://schemas.microsoft.com/office/drawing/2014/main" id="{41D000BE-82F9-40A6-8F25-A0599C52557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8059680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>
              <a:extLst>
                <a:ext uri="{FF2B5EF4-FFF2-40B4-BE49-F238E27FC236}">
                  <a16:creationId xmlns:a16="http://schemas.microsoft.com/office/drawing/2014/main" id="{09C32A44-65BE-4E50-B57F-40F70F0F6B5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9043074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>
              <a:extLst>
                <a:ext uri="{FF2B5EF4-FFF2-40B4-BE49-F238E27FC236}">
                  <a16:creationId xmlns:a16="http://schemas.microsoft.com/office/drawing/2014/main" id="{B1210BAD-6517-4B69-9957-4A96B63EEDB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0026468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>
              <a:extLst>
                <a:ext uri="{FF2B5EF4-FFF2-40B4-BE49-F238E27FC236}">
                  <a16:creationId xmlns:a16="http://schemas.microsoft.com/office/drawing/2014/main" id="{F28EA630-A8D1-41B2-A192-87C68DBF698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1009862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>
              <a:extLst>
                <a:ext uri="{FF2B5EF4-FFF2-40B4-BE49-F238E27FC236}">
                  <a16:creationId xmlns:a16="http://schemas.microsoft.com/office/drawing/2014/main" id="{1DC7DD0A-8900-44D2-ACC3-5BA55DC6BA9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2185786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>
              <a:extLst>
                <a:ext uri="{FF2B5EF4-FFF2-40B4-BE49-F238E27FC236}">
                  <a16:creationId xmlns:a16="http://schemas.microsoft.com/office/drawing/2014/main" id="{CDF3D55D-BDAF-4568-B302-287E983B687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171716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>
              <a:extLst>
                <a:ext uri="{FF2B5EF4-FFF2-40B4-BE49-F238E27FC236}">
                  <a16:creationId xmlns:a16="http://schemas.microsoft.com/office/drawing/2014/main" id="{F7011E7F-BA17-4517-978C-62A1CAC75EC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714597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>
              <a:extLst>
                <a:ext uri="{FF2B5EF4-FFF2-40B4-BE49-F238E27FC236}">
                  <a16:creationId xmlns:a16="http://schemas.microsoft.com/office/drawing/2014/main" id="{8376F9B6-38DE-4DD5-86C1-3422118C41E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1257478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>
              <a:extLst>
                <a:ext uri="{FF2B5EF4-FFF2-40B4-BE49-F238E27FC236}">
                  <a16:creationId xmlns:a16="http://schemas.microsoft.com/office/drawing/2014/main" id="{A41C3734-DAEF-4A46-BEA1-D5AD3312C40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1800359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>
              <a:extLst>
                <a:ext uri="{FF2B5EF4-FFF2-40B4-BE49-F238E27FC236}">
                  <a16:creationId xmlns:a16="http://schemas.microsoft.com/office/drawing/2014/main" id="{6477B67C-64B0-4276-A896-25046D11B73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2343240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>
              <a:extLst>
                <a:ext uri="{FF2B5EF4-FFF2-40B4-BE49-F238E27FC236}">
                  <a16:creationId xmlns:a16="http://schemas.microsoft.com/office/drawing/2014/main" id="{4DFC2517-2C23-416A-816A-78BC0D55C2B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2886121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>
              <a:extLst>
                <a:ext uri="{FF2B5EF4-FFF2-40B4-BE49-F238E27FC236}">
                  <a16:creationId xmlns:a16="http://schemas.microsoft.com/office/drawing/2014/main" id="{B0C33528-1E61-46AF-AB71-5D8A4421AA3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3429002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>
              <a:extLst>
                <a:ext uri="{FF2B5EF4-FFF2-40B4-BE49-F238E27FC236}">
                  <a16:creationId xmlns:a16="http://schemas.microsoft.com/office/drawing/2014/main" id="{CFEEF936-1B01-48F9-92E8-409D0D0AED6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3971883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>
              <a:extLst>
                <a:ext uri="{FF2B5EF4-FFF2-40B4-BE49-F238E27FC236}">
                  <a16:creationId xmlns:a16="http://schemas.microsoft.com/office/drawing/2014/main" id="{4A937AE8-840F-4140-9ABB-092572380A9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4514764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>
              <a:extLst>
                <a:ext uri="{FF2B5EF4-FFF2-40B4-BE49-F238E27FC236}">
                  <a16:creationId xmlns:a16="http://schemas.microsoft.com/office/drawing/2014/main" id="{F29BB531-A47E-49A2-B75C-12D80A405D4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5057645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>
              <a:extLst>
                <a:ext uri="{FF2B5EF4-FFF2-40B4-BE49-F238E27FC236}">
                  <a16:creationId xmlns:a16="http://schemas.microsoft.com/office/drawing/2014/main" id="{29A5FD65-1327-4177-AE7B-43F621AF5FD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5600526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>
              <a:extLst>
                <a:ext uri="{FF2B5EF4-FFF2-40B4-BE49-F238E27FC236}">
                  <a16:creationId xmlns:a16="http://schemas.microsoft.com/office/drawing/2014/main" id="{39AE2EAE-6FC0-4C80-89B2-17458DB6086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6857999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>
              <a:extLst>
                <a:ext uri="{FF2B5EF4-FFF2-40B4-BE49-F238E27FC236}">
                  <a16:creationId xmlns:a16="http://schemas.microsoft.com/office/drawing/2014/main" id="{DCE40E8B-1E04-4754-94C9-ACE347819BB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6613" y="6143407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>
              <a:extLst>
                <a:ext uri="{FF2B5EF4-FFF2-40B4-BE49-F238E27FC236}">
                  <a16:creationId xmlns:a16="http://schemas.microsoft.com/office/drawing/2014/main" id="{AFE685B0-23E4-4A55-97D5-8667B3690C1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684225" y="171716"/>
              <a:ext cx="0" cy="6511464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77">
              <a:extLst>
                <a:ext uri="{FF2B5EF4-FFF2-40B4-BE49-F238E27FC236}">
                  <a16:creationId xmlns:a16="http://schemas.microsoft.com/office/drawing/2014/main" id="{02D75DC8-932A-4363-AFCC-31CD4672D1A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1508412" y="173267"/>
              <a:ext cx="0" cy="6511464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0" name="Freeform: Shape 79">
            <a:extLst>
              <a:ext uri="{FF2B5EF4-FFF2-40B4-BE49-F238E27FC236}">
                <a16:creationId xmlns:a16="http://schemas.microsoft.com/office/drawing/2014/main" id="{00FA6579-9606-4A7A-8519-FBED9C6FAA9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-4971" y="1"/>
            <a:ext cx="12196969" cy="3200399"/>
          </a:xfrm>
          <a:custGeom>
            <a:avLst/>
            <a:gdLst>
              <a:gd name="connsiteX0" fmla="*/ 8951169 w 12179808"/>
              <a:gd name="connsiteY0" fmla="*/ 14 h 3200399"/>
              <a:gd name="connsiteX1" fmla="*/ 11653845 w 12179808"/>
              <a:gd name="connsiteY1" fmla="*/ 98641 h 3200399"/>
              <a:gd name="connsiteX2" fmla="*/ 12178450 w 12179808"/>
              <a:gd name="connsiteY2" fmla="*/ 134761 h 3200399"/>
              <a:gd name="connsiteX3" fmla="*/ 12178450 w 12179808"/>
              <a:gd name="connsiteY3" fmla="*/ 852282 h 3200399"/>
              <a:gd name="connsiteX4" fmla="*/ 12179808 w 12179808"/>
              <a:gd name="connsiteY4" fmla="*/ 852282 h 3200399"/>
              <a:gd name="connsiteX5" fmla="*/ 12179808 w 12179808"/>
              <a:gd name="connsiteY5" fmla="*/ 1752600 h 3200399"/>
              <a:gd name="connsiteX6" fmla="*/ 12179808 w 12179808"/>
              <a:gd name="connsiteY6" fmla="*/ 1981199 h 3200399"/>
              <a:gd name="connsiteX7" fmla="*/ 12179808 w 12179808"/>
              <a:gd name="connsiteY7" fmla="*/ 3200399 h 3200399"/>
              <a:gd name="connsiteX8" fmla="*/ 0 w 12179808"/>
              <a:gd name="connsiteY8" fmla="*/ 3200399 h 3200399"/>
              <a:gd name="connsiteX9" fmla="*/ 0 w 12179808"/>
              <a:gd name="connsiteY9" fmla="*/ 1981199 h 3200399"/>
              <a:gd name="connsiteX10" fmla="*/ 0 w 12179808"/>
              <a:gd name="connsiteY10" fmla="*/ 1752600 h 3200399"/>
              <a:gd name="connsiteX11" fmla="*/ 0 w 12179808"/>
              <a:gd name="connsiteY11" fmla="*/ 940776 h 3200399"/>
              <a:gd name="connsiteX12" fmla="*/ 0 w 12179808"/>
              <a:gd name="connsiteY12" fmla="*/ 852282 h 3200399"/>
              <a:gd name="connsiteX13" fmla="*/ 0 w 12179808"/>
              <a:gd name="connsiteY13" fmla="*/ 475166 h 3200399"/>
              <a:gd name="connsiteX14" fmla="*/ 8951169 w 12179808"/>
              <a:gd name="connsiteY14" fmla="*/ 14 h 32003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2179808" h="3200399">
                <a:moveTo>
                  <a:pt x="8951169" y="14"/>
                </a:moveTo>
                <a:cubicBezTo>
                  <a:pt x="9704520" y="748"/>
                  <a:pt x="10578586" y="29202"/>
                  <a:pt x="11653845" y="98641"/>
                </a:cubicBezTo>
                <a:lnTo>
                  <a:pt x="12178450" y="134761"/>
                </a:lnTo>
                <a:lnTo>
                  <a:pt x="12178450" y="852282"/>
                </a:lnTo>
                <a:lnTo>
                  <a:pt x="12179808" y="852282"/>
                </a:lnTo>
                <a:lnTo>
                  <a:pt x="12179808" y="1752600"/>
                </a:lnTo>
                <a:lnTo>
                  <a:pt x="12179808" y="1981199"/>
                </a:lnTo>
                <a:lnTo>
                  <a:pt x="12179808" y="3200399"/>
                </a:lnTo>
                <a:lnTo>
                  <a:pt x="0" y="3200399"/>
                </a:lnTo>
                <a:lnTo>
                  <a:pt x="0" y="1981199"/>
                </a:lnTo>
                <a:lnTo>
                  <a:pt x="0" y="1752600"/>
                </a:lnTo>
                <a:lnTo>
                  <a:pt x="0" y="940776"/>
                </a:lnTo>
                <a:lnTo>
                  <a:pt x="0" y="852282"/>
                </a:lnTo>
                <a:lnTo>
                  <a:pt x="0" y="475166"/>
                </a:lnTo>
                <a:cubicBezTo>
                  <a:pt x="4768989" y="475166"/>
                  <a:pt x="5812206" y="-3043"/>
                  <a:pt x="8951169" y="14"/>
                </a:cubicBezTo>
                <a:close/>
              </a:path>
            </a:pathLst>
          </a:custGeom>
          <a:solidFill>
            <a:schemeClr val="bg1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4827C5D3-EADB-FE0D-ECA0-BBB1E12130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4225" y="168613"/>
            <a:ext cx="10318738" cy="1085761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5400" dirty="0"/>
              <a:t>Some remarks until now</a:t>
            </a:r>
          </a:p>
        </p:txBody>
      </p:sp>
    </p:spTree>
    <p:extLst>
      <p:ext uri="{BB962C8B-B14F-4D97-AF65-F5344CB8AC3E}">
        <p14:creationId xmlns:p14="http://schemas.microsoft.com/office/powerpoint/2010/main" val="12568678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827C5D3-EADB-FE0D-ECA0-BBB1E12130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Before we continue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7F2CDA5-2B1D-DAA5-8644-442D21CB202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nl-NL" dirty="0"/>
              <a:t>Before we continue, I do have </a:t>
            </a:r>
            <a:r>
              <a:rPr lang="nl-NL" dirty="0" err="1"/>
              <a:t>some</a:t>
            </a:r>
            <a:r>
              <a:rPr lang="nl-NL" dirty="0"/>
              <a:t> </a:t>
            </a:r>
            <a:r>
              <a:rPr lang="nl-NL" dirty="0" err="1"/>
              <a:t>terminology</a:t>
            </a:r>
            <a:r>
              <a:rPr lang="nl-NL" dirty="0"/>
              <a:t> </a:t>
            </a:r>
            <a:r>
              <a:rPr lang="nl-NL" dirty="0" err="1"/>
              <a:t>remarks</a:t>
            </a:r>
            <a:r>
              <a:rPr lang="nl-NL" dirty="0"/>
              <a:t>. And a small </a:t>
            </a:r>
            <a:r>
              <a:rPr lang="nl-NL" dirty="0" err="1"/>
              <a:t>overview</a:t>
            </a:r>
            <a:r>
              <a:rPr lang="nl-NL" dirty="0"/>
              <a:t> of what we </a:t>
            </a:r>
            <a:r>
              <a:rPr lang="nl-NL" dirty="0" err="1"/>
              <a:t>covered</a:t>
            </a:r>
            <a:r>
              <a:rPr lang="nl-NL" dirty="0"/>
              <a:t> </a:t>
            </a:r>
            <a:r>
              <a:rPr lang="nl-NL" dirty="0" err="1"/>
              <a:t>untill</a:t>
            </a:r>
            <a:r>
              <a:rPr lang="nl-NL" dirty="0"/>
              <a:t> now.</a:t>
            </a:r>
          </a:p>
          <a:p>
            <a:r>
              <a:rPr lang="nl-NL" dirty="0"/>
              <a:t>A String in </a:t>
            </a:r>
            <a:r>
              <a:rPr lang="nl-NL" dirty="0" err="1"/>
              <a:t>java</a:t>
            </a:r>
            <a:r>
              <a:rPr lang="nl-NL" dirty="0"/>
              <a:t> is </a:t>
            </a:r>
            <a:r>
              <a:rPr lang="nl-NL" dirty="0" err="1"/>
              <a:t>not</a:t>
            </a:r>
            <a:r>
              <a:rPr lang="nl-NL" dirty="0"/>
              <a:t> a </a:t>
            </a:r>
            <a:r>
              <a:rPr lang="nl-NL" dirty="0" err="1"/>
              <a:t>primitive</a:t>
            </a:r>
            <a:r>
              <a:rPr lang="nl-NL" dirty="0"/>
              <a:t>, and </a:t>
            </a:r>
            <a:r>
              <a:rPr lang="nl-NL" dirty="0" err="1"/>
              <a:t>uses</a:t>
            </a:r>
            <a:r>
              <a:rPr lang="nl-NL" dirty="0"/>
              <a:t> </a:t>
            </a:r>
            <a:r>
              <a:rPr lang="nl-NL" dirty="0" err="1"/>
              <a:t>the</a:t>
            </a:r>
            <a:r>
              <a:rPr lang="nl-NL" dirty="0"/>
              <a:t> ‘+’ </a:t>
            </a:r>
            <a:r>
              <a:rPr lang="nl-NL" dirty="0" err="1"/>
              <a:t>to</a:t>
            </a:r>
            <a:r>
              <a:rPr lang="nl-NL" dirty="0"/>
              <a:t> </a:t>
            </a:r>
            <a:r>
              <a:rPr lang="nl-NL" dirty="0" err="1"/>
              <a:t>concatanate</a:t>
            </a:r>
            <a:r>
              <a:rPr lang="nl-NL" dirty="0"/>
              <a:t> two strings.</a:t>
            </a:r>
          </a:p>
          <a:p>
            <a:r>
              <a:rPr lang="nl-NL" dirty="0"/>
              <a:t>A class as type is </a:t>
            </a:r>
            <a:r>
              <a:rPr lang="nl-NL" dirty="0" err="1"/>
              <a:t>called</a:t>
            </a:r>
            <a:r>
              <a:rPr lang="nl-NL" dirty="0"/>
              <a:t> a </a:t>
            </a:r>
            <a:r>
              <a:rPr lang="nl-NL" dirty="0" err="1"/>
              <a:t>reference</a:t>
            </a:r>
            <a:r>
              <a:rPr lang="nl-NL" dirty="0"/>
              <a:t> type</a:t>
            </a:r>
          </a:p>
          <a:p>
            <a:r>
              <a:rPr lang="nl-NL" dirty="0"/>
              <a:t>A </a:t>
            </a:r>
            <a:r>
              <a:rPr lang="nl-NL" dirty="0" err="1"/>
              <a:t>boolean</a:t>
            </a:r>
            <a:r>
              <a:rPr lang="nl-NL" dirty="0"/>
              <a:t>, integer, </a:t>
            </a:r>
            <a:r>
              <a:rPr lang="nl-NL" dirty="0" err="1"/>
              <a:t>float</a:t>
            </a:r>
            <a:r>
              <a:rPr lang="nl-NL" dirty="0"/>
              <a:t>, double, etc. is </a:t>
            </a:r>
            <a:r>
              <a:rPr lang="nl-NL" dirty="0" err="1"/>
              <a:t>called</a:t>
            </a:r>
            <a:r>
              <a:rPr lang="nl-NL" dirty="0"/>
              <a:t> a </a:t>
            </a:r>
            <a:r>
              <a:rPr lang="nl-NL" dirty="0" err="1"/>
              <a:t>primitive</a:t>
            </a:r>
            <a:r>
              <a:rPr lang="nl-NL" dirty="0"/>
              <a:t> type.</a:t>
            </a:r>
          </a:p>
          <a:p>
            <a:r>
              <a:rPr lang="nl-NL" dirty="0" err="1"/>
              <a:t>Methods</a:t>
            </a:r>
            <a:r>
              <a:rPr lang="nl-NL" dirty="0"/>
              <a:t> </a:t>
            </a:r>
            <a:r>
              <a:rPr lang="nl-NL" dirty="0" err="1"/>
              <a:t>may</a:t>
            </a:r>
            <a:r>
              <a:rPr lang="nl-NL" dirty="0"/>
              <a:t> change </a:t>
            </a:r>
            <a:r>
              <a:rPr lang="nl-NL" dirty="0" err="1"/>
              <a:t>the</a:t>
            </a:r>
            <a:r>
              <a:rPr lang="nl-NL" dirty="0"/>
              <a:t> values of </a:t>
            </a:r>
            <a:r>
              <a:rPr lang="nl-NL" dirty="0" err="1"/>
              <a:t>the</a:t>
            </a:r>
            <a:r>
              <a:rPr lang="nl-NL" dirty="0"/>
              <a:t> fields</a:t>
            </a:r>
          </a:p>
          <a:p>
            <a:r>
              <a:rPr lang="nl-NL" dirty="0" err="1"/>
              <a:t>Constructors</a:t>
            </a:r>
            <a:r>
              <a:rPr lang="nl-NL" dirty="0"/>
              <a:t> </a:t>
            </a:r>
            <a:r>
              <a:rPr lang="nl-NL" dirty="0" err="1"/>
              <a:t>invoked</a:t>
            </a:r>
            <a:r>
              <a:rPr lang="nl-NL" dirty="0"/>
              <a:t> </a:t>
            </a:r>
            <a:r>
              <a:rPr lang="nl-NL" dirty="0" err="1"/>
              <a:t>implicitly</a:t>
            </a:r>
            <a:r>
              <a:rPr lang="nl-NL" dirty="0"/>
              <a:t> via </a:t>
            </a:r>
            <a:r>
              <a:rPr lang="nl-NL" b="1" dirty="0"/>
              <a:t>new</a:t>
            </a:r>
            <a:r>
              <a:rPr lang="nl-NL" dirty="0"/>
              <a:t> </a:t>
            </a:r>
            <a:r>
              <a:rPr lang="nl-NL" dirty="0" err="1"/>
              <a:t>to</a:t>
            </a:r>
            <a:r>
              <a:rPr lang="nl-NL" dirty="0"/>
              <a:t> create </a:t>
            </a:r>
            <a:r>
              <a:rPr lang="nl-NL" dirty="0" err="1"/>
              <a:t>an</a:t>
            </a:r>
            <a:r>
              <a:rPr lang="nl-NL" dirty="0"/>
              <a:t> </a:t>
            </a:r>
            <a:r>
              <a:rPr lang="nl-NL" dirty="0" err="1"/>
              <a:t>instance</a:t>
            </a:r>
            <a:r>
              <a:rPr lang="nl-NL" dirty="0"/>
              <a:t> of a class</a:t>
            </a:r>
          </a:p>
          <a:p>
            <a:r>
              <a:rPr lang="nl-NL" dirty="0"/>
              <a:t>Fields </a:t>
            </a:r>
            <a:r>
              <a:rPr lang="nl-NL" dirty="0" err="1"/>
              <a:t>typically</a:t>
            </a:r>
            <a:r>
              <a:rPr lang="nl-NL" dirty="0"/>
              <a:t> </a:t>
            </a:r>
            <a:r>
              <a:rPr lang="nl-NL" dirty="0" err="1"/>
              <a:t>initialized</a:t>
            </a:r>
            <a:r>
              <a:rPr lang="nl-NL" dirty="0"/>
              <a:t> by </a:t>
            </a:r>
            <a:r>
              <a:rPr lang="nl-NL" dirty="0" err="1"/>
              <a:t>the</a:t>
            </a:r>
            <a:r>
              <a:rPr lang="nl-NL" dirty="0"/>
              <a:t> </a:t>
            </a:r>
            <a:r>
              <a:rPr lang="nl-NL" dirty="0" err="1"/>
              <a:t>constructor</a:t>
            </a:r>
            <a:endParaRPr lang="nl-NL" dirty="0"/>
          </a:p>
          <a:p>
            <a:r>
              <a:rPr lang="nl-NL" dirty="0" err="1"/>
              <a:t>Static</a:t>
            </a:r>
            <a:r>
              <a:rPr lang="nl-NL" dirty="0"/>
              <a:t> fields shared by </a:t>
            </a:r>
            <a:r>
              <a:rPr lang="nl-NL" dirty="0" err="1"/>
              <a:t>all</a:t>
            </a:r>
            <a:r>
              <a:rPr lang="nl-NL" dirty="0"/>
              <a:t> </a:t>
            </a:r>
            <a:r>
              <a:rPr lang="nl-NL" dirty="0" err="1"/>
              <a:t>objects</a:t>
            </a:r>
            <a:r>
              <a:rPr lang="nl-NL" dirty="0"/>
              <a:t> of a class</a:t>
            </a:r>
          </a:p>
          <a:p>
            <a:r>
              <a:rPr lang="nl-NL" dirty="0" err="1"/>
              <a:t>Static</a:t>
            </a:r>
            <a:r>
              <a:rPr lang="nl-NL" dirty="0"/>
              <a:t> </a:t>
            </a:r>
            <a:r>
              <a:rPr lang="nl-NL" dirty="0" err="1"/>
              <a:t>methods</a:t>
            </a:r>
            <a:r>
              <a:rPr lang="nl-NL" dirty="0"/>
              <a:t> cannot access </a:t>
            </a:r>
            <a:r>
              <a:rPr lang="nl-NL" dirty="0" err="1"/>
              <a:t>instance</a:t>
            </a:r>
            <a:r>
              <a:rPr lang="nl-NL" dirty="0"/>
              <a:t> fields</a:t>
            </a:r>
          </a:p>
          <a:p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6197270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>
            <a:extLst>
              <a:ext uri="{FF2B5EF4-FFF2-40B4-BE49-F238E27FC236}">
                <a16:creationId xmlns:a16="http://schemas.microsoft.com/office/drawing/2014/main" id="{748618E9-EE2D-4864-9EEE-58939BD4FBB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6214" y="-1"/>
            <a:ext cx="12214827" cy="6858000"/>
            <a:chOff x="-6214" y="-1"/>
            <a:chExt cx="12214827" cy="6858000"/>
          </a:xfrm>
        </p:grpSpPr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317D1EC0-23FF-4FC8-B22D-E34878EAA4C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-6214" y="6686283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5AB929A7-258C-4469-AAB4-A67D713F7A8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DA635CDB-2D00-49D5-B26E-0694A25000C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1993258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B4288D7A-F857-418D-92F2-368E841B9F2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92528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F1084F50-7F3C-4A4A-877E-FFD9EC7CD88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175922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331E64C1-F4C0-4A94-B319-BB1A0A2450B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2159316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363D8374-8052-417F-AB69-B97EAC43D51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3142710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C7750734-4D51-4019-A003-38A3DE49B43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4126104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71B693D1-DBA2-4D3B-9B37-D9EE8C4112F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5109498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1BCD3EA8-E4C0-4AF6-817F-F9F29157A49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6092892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7A170FB3-B397-4AC9-85FD-65388F26D90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7076286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BE5EC0B9-49C7-4777-AEC5-B5EF8DE4049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8059680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7902048B-30F7-4434-87A5-140F9BB4BEB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9043074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0500A6E2-A41C-4751-8A4E-9A0C5718D93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0026468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FC259517-7BE7-45F9-81C0-3A6362BF143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1009862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90652F56-7B71-42B2-AB68-22204A6DF17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2185786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1059830E-1C3D-4D42-8789-524971CB465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171716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B53325A7-86D3-4B52-A7E3-ADDF408B406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714597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6D53F46F-EC12-484C-A4E7-791E57687AC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1257478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464ED9CA-8950-47B8-A9ED-22B45CE15FB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1800359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E4429F7B-9FD7-438F-8ECA-3FCAD006180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2343240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0C558100-D455-4B41-890C-BCC898B2D16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2886121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F2886397-398A-4318-BE16-2CBAC1902F9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3429002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7D32A3A6-CE6E-4ABD-8522-2C8DC88C070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3971883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F9014C09-5B84-4798-8BDE-C80D76E67B8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4514764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2A29EB9E-ED9D-4C69-8A26-9A7A0A83056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5057645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AA2899F9-1795-416F-8F3D-26EEB684DB6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5600526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E3043474-8625-495C-BD06-3627FD286C5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6857999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D432CE47-7631-408E-8DDC-79EE378B707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6613" y="6143407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B2C8832D-8B8D-4036-B913-2D363143274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684225" y="171716"/>
              <a:ext cx="0" cy="6511464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1CCEFEAF-E87B-4FF2-A947-94CABAA0610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1508412" y="173267"/>
              <a:ext cx="0" cy="6511464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3" name="Right Triangle 42">
            <a:extLst>
              <a:ext uri="{FF2B5EF4-FFF2-40B4-BE49-F238E27FC236}">
                <a16:creationId xmlns:a16="http://schemas.microsoft.com/office/drawing/2014/main" id="{2437C4A8-8E3A-4ADA-93B9-64737CE1AB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3500000">
            <a:off x="-281093" y="2607907"/>
            <a:ext cx="568289" cy="568289"/>
          </a:xfrm>
          <a:prstGeom prst="rtTriangle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 useBgFill="1">
        <p:nvSpPr>
          <p:cNvPr id="45" name="Rectangle 44">
            <a:extLst>
              <a:ext uri="{FF2B5EF4-FFF2-40B4-BE49-F238E27FC236}">
                <a16:creationId xmlns:a16="http://schemas.microsoft.com/office/drawing/2014/main" id="{4E1EF4E8-5513-4BF5-BC41-04645281C67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3848" cap="flat">
            <a:noFill/>
            <a:prstDash val="solid"/>
            <a:miter/>
          </a:ln>
          <a:effectLst/>
        </p:spPr>
        <p:txBody>
          <a:bodyPr rtlCol="0" anchor="ctr"/>
          <a:lstStyle/>
          <a:p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5" name="Picture 4" descr="Computerscript op een scherm">
            <a:extLst>
              <a:ext uri="{FF2B5EF4-FFF2-40B4-BE49-F238E27FC236}">
                <a16:creationId xmlns:a16="http://schemas.microsoft.com/office/drawing/2014/main" id="{8B62F469-DA25-302D-4526-06D1C051E219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7512" b="8219"/>
          <a:stretch/>
        </p:blipFill>
        <p:spPr>
          <a:xfrm>
            <a:off x="20" y="10"/>
            <a:ext cx="12191980" cy="6857989"/>
          </a:xfrm>
          <a:prstGeom prst="rect">
            <a:avLst/>
          </a:prstGeom>
        </p:spPr>
      </p:pic>
      <p:grpSp>
        <p:nvGrpSpPr>
          <p:cNvPr id="47" name="Group 46">
            <a:extLst>
              <a:ext uri="{FF2B5EF4-FFF2-40B4-BE49-F238E27FC236}">
                <a16:creationId xmlns:a16="http://schemas.microsoft.com/office/drawing/2014/main" id="{0854B02B-0B9C-4F1C-AA77-81019299445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6214" y="-1"/>
            <a:ext cx="12214827" cy="6858000"/>
            <a:chOff x="-6214" y="-1"/>
            <a:chExt cx="12214827" cy="6858000"/>
          </a:xfrm>
        </p:grpSpPr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D871A3F3-7B20-453C-B836-95EE1B19400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-6214" y="6686283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8F0D9088-A9DD-44D1-9480-54C6D9C5CE2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AEF294E8-3387-4EC5-8FEF-B6619381462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1993258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AB9E4F71-1563-49A7-9E36-B6F17274CDF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92528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>
              <a:extLst>
                <a:ext uri="{FF2B5EF4-FFF2-40B4-BE49-F238E27FC236}">
                  <a16:creationId xmlns:a16="http://schemas.microsoft.com/office/drawing/2014/main" id="{15711EDE-15AE-45C1-BB5D-A75C2DBCEA0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175922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F2B2208C-A2E8-4A3A-A096-18F4A4CFF6E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2159316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AF3D91FA-90DD-41F3-9BA4-DCECE004CA0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3142710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746A5051-8549-4326-889F-D444806DAF9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4126104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>
              <a:extLst>
                <a:ext uri="{FF2B5EF4-FFF2-40B4-BE49-F238E27FC236}">
                  <a16:creationId xmlns:a16="http://schemas.microsoft.com/office/drawing/2014/main" id="{B21A1F84-F65A-4182-A980-DAB5DDBA188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5109498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>
              <a:extLst>
                <a:ext uri="{FF2B5EF4-FFF2-40B4-BE49-F238E27FC236}">
                  <a16:creationId xmlns:a16="http://schemas.microsoft.com/office/drawing/2014/main" id="{DEB902F0-87AC-443C-80DE-A74F802B9B3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6092892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>
              <a:extLst>
                <a:ext uri="{FF2B5EF4-FFF2-40B4-BE49-F238E27FC236}">
                  <a16:creationId xmlns:a16="http://schemas.microsoft.com/office/drawing/2014/main" id="{67E8A466-B6A0-4DB3-B8A3-CF8125CD337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7076286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>
              <a:extLst>
                <a:ext uri="{FF2B5EF4-FFF2-40B4-BE49-F238E27FC236}">
                  <a16:creationId xmlns:a16="http://schemas.microsoft.com/office/drawing/2014/main" id="{41D000BE-82F9-40A6-8F25-A0599C52557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8059680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>
              <a:extLst>
                <a:ext uri="{FF2B5EF4-FFF2-40B4-BE49-F238E27FC236}">
                  <a16:creationId xmlns:a16="http://schemas.microsoft.com/office/drawing/2014/main" id="{09C32A44-65BE-4E50-B57F-40F70F0F6B5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9043074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>
              <a:extLst>
                <a:ext uri="{FF2B5EF4-FFF2-40B4-BE49-F238E27FC236}">
                  <a16:creationId xmlns:a16="http://schemas.microsoft.com/office/drawing/2014/main" id="{B1210BAD-6517-4B69-9957-4A96B63EEDB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0026468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>
              <a:extLst>
                <a:ext uri="{FF2B5EF4-FFF2-40B4-BE49-F238E27FC236}">
                  <a16:creationId xmlns:a16="http://schemas.microsoft.com/office/drawing/2014/main" id="{F28EA630-A8D1-41B2-A192-87C68DBF698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1009862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>
              <a:extLst>
                <a:ext uri="{FF2B5EF4-FFF2-40B4-BE49-F238E27FC236}">
                  <a16:creationId xmlns:a16="http://schemas.microsoft.com/office/drawing/2014/main" id="{1DC7DD0A-8900-44D2-ACC3-5BA55DC6BA9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2185786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>
              <a:extLst>
                <a:ext uri="{FF2B5EF4-FFF2-40B4-BE49-F238E27FC236}">
                  <a16:creationId xmlns:a16="http://schemas.microsoft.com/office/drawing/2014/main" id="{CDF3D55D-BDAF-4568-B302-287E983B687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171716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>
              <a:extLst>
                <a:ext uri="{FF2B5EF4-FFF2-40B4-BE49-F238E27FC236}">
                  <a16:creationId xmlns:a16="http://schemas.microsoft.com/office/drawing/2014/main" id="{F7011E7F-BA17-4517-978C-62A1CAC75EC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714597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>
              <a:extLst>
                <a:ext uri="{FF2B5EF4-FFF2-40B4-BE49-F238E27FC236}">
                  <a16:creationId xmlns:a16="http://schemas.microsoft.com/office/drawing/2014/main" id="{8376F9B6-38DE-4DD5-86C1-3422118C41E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1257478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>
              <a:extLst>
                <a:ext uri="{FF2B5EF4-FFF2-40B4-BE49-F238E27FC236}">
                  <a16:creationId xmlns:a16="http://schemas.microsoft.com/office/drawing/2014/main" id="{A41C3734-DAEF-4A46-BEA1-D5AD3312C40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1800359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>
              <a:extLst>
                <a:ext uri="{FF2B5EF4-FFF2-40B4-BE49-F238E27FC236}">
                  <a16:creationId xmlns:a16="http://schemas.microsoft.com/office/drawing/2014/main" id="{6477B67C-64B0-4276-A896-25046D11B73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2343240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>
              <a:extLst>
                <a:ext uri="{FF2B5EF4-FFF2-40B4-BE49-F238E27FC236}">
                  <a16:creationId xmlns:a16="http://schemas.microsoft.com/office/drawing/2014/main" id="{4DFC2517-2C23-416A-816A-78BC0D55C2B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2886121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>
              <a:extLst>
                <a:ext uri="{FF2B5EF4-FFF2-40B4-BE49-F238E27FC236}">
                  <a16:creationId xmlns:a16="http://schemas.microsoft.com/office/drawing/2014/main" id="{B0C33528-1E61-46AF-AB71-5D8A4421AA3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3429002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>
              <a:extLst>
                <a:ext uri="{FF2B5EF4-FFF2-40B4-BE49-F238E27FC236}">
                  <a16:creationId xmlns:a16="http://schemas.microsoft.com/office/drawing/2014/main" id="{CFEEF936-1B01-48F9-92E8-409D0D0AED6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3971883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>
              <a:extLst>
                <a:ext uri="{FF2B5EF4-FFF2-40B4-BE49-F238E27FC236}">
                  <a16:creationId xmlns:a16="http://schemas.microsoft.com/office/drawing/2014/main" id="{4A937AE8-840F-4140-9ABB-092572380A9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4514764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>
              <a:extLst>
                <a:ext uri="{FF2B5EF4-FFF2-40B4-BE49-F238E27FC236}">
                  <a16:creationId xmlns:a16="http://schemas.microsoft.com/office/drawing/2014/main" id="{F29BB531-A47E-49A2-B75C-12D80A405D4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5057645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>
              <a:extLst>
                <a:ext uri="{FF2B5EF4-FFF2-40B4-BE49-F238E27FC236}">
                  <a16:creationId xmlns:a16="http://schemas.microsoft.com/office/drawing/2014/main" id="{29A5FD65-1327-4177-AE7B-43F621AF5FD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5600526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>
              <a:extLst>
                <a:ext uri="{FF2B5EF4-FFF2-40B4-BE49-F238E27FC236}">
                  <a16:creationId xmlns:a16="http://schemas.microsoft.com/office/drawing/2014/main" id="{39AE2EAE-6FC0-4C80-89B2-17458DB6086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6857999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>
              <a:extLst>
                <a:ext uri="{FF2B5EF4-FFF2-40B4-BE49-F238E27FC236}">
                  <a16:creationId xmlns:a16="http://schemas.microsoft.com/office/drawing/2014/main" id="{DCE40E8B-1E04-4754-94C9-ACE347819BB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6613" y="6143407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>
              <a:extLst>
                <a:ext uri="{FF2B5EF4-FFF2-40B4-BE49-F238E27FC236}">
                  <a16:creationId xmlns:a16="http://schemas.microsoft.com/office/drawing/2014/main" id="{AFE685B0-23E4-4A55-97D5-8667B3690C1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684225" y="171716"/>
              <a:ext cx="0" cy="6511464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77">
              <a:extLst>
                <a:ext uri="{FF2B5EF4-FFF2-40B4-BE49-F238E27FC236}">
                  <a16:creationId xmlns:a16="http://schemas.microsoft.com/office/drawing/2014/main" id="{02D75DC8-932A-4363-AFCC-31CD4672D1A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1508412" y="173267"/>
              <a:ext cx="0" cy="6511464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0" name="Freeform: Shape 79">
            <a:extLst>
              <a:ext uri="{FF2B5EF4-FFF2-40B4-BE49-F238E27FC236}">
                <a16:creationId xmlns:a16="http://schemas.microsoft.com/office/drawing/2014/main" id="{00FA6579-9606-4A7A-8519-FBED9C6FAA9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-4971" y="1"/>
            <a:ext cx="12196969" cy="3200399"/>
          </a:xfrm>
          <a:custGeom>
            <a:avLst/>
            <a:gdLst>
              <a:gd name="connsiteX0" fmla="*/ 8951169 w 12179808"/>
              <a:gd name="connsiteY0" fmla="*/ 14 h 3200399"/>
              <a:gd name="connsiteX1" fmla="*/ 11653845 w 12179808"/>
              <a:gd name="connsiteY1" fmla="*/ 98641 h 3200399"/>
              <a:gd name="connsiteX2" fmla="*/ 12178450 w 12179808"/>
              <a:gd name="connsiteY2" fmla="*/ 134761 h 3200399"/>
              <a:gd name="connsiteX3" fmla="*/ 12178450 w 12179808"/>
              <a:gd name="connsiteY3" fmla="*/ 852282 h 3200399"/>
              <a:gd name="connsiteX4" fmla="*/ 12179808 w 12179808"/>
              <a:gd name="connsiteY4" fmla="*/ 852282 h 3200399"/>
              <a:gd name="connsiteX5" fmla="*/ 12179808 w 12179808"/>
              <a:gd name="connsiteY5" fmla="*/ 1752600 h 3200399"/>
              <a:gd name="connsiteX6" fmla="*/ 12179808 w 12179808"/>
              <a:gd name="connsiteY6" fmla="*/ 1981199 h 3200399"/>
              <a:gd name="connsiteX7" fmla="*/ 12179808 w 12179808"/>
              <a:gd name="connsiteY7" fmla="*/ 3200399 h 3200399"/>
              <a:gd name="connsiteX8" fmla="*/ 0 w 12179808"/>
              <a:gd name="connsiteY8" fmla="*/ 3200399 h 3200399"/>
              <a:gd name="connsiteX9" fmla="*/ 0 w 12179808"/>
              <a:gd name="connsiteY9" fmla="*/ 1981199 h 3200399"/>
              <a:gd name="connsiteX10" fmla="*/ 0 w 12179808"/>
              <a:gd name="connsiteY10" fmla="*/ 1752600 h 3200399"/>
              <a:gd name="connsiteX11" fmla="*/ 0 w 12179808"/>
              <a:gd name="connsiteY11" fmla="*/ 940776 h 3200399"/>
              <a:gd name="connsiteX12" fmla="*/ 0 w 12179808"/>
              <a:gd name="connsiteY12" fmla="*/ 852282 h 3200399"/>
              <a:gd name="connsiteX13" fmla="*/ 0 w 12179808"/>
              <a:gd name="connsiteY13" fmla="*/ 475166 h 3200399"/>
              <a:gd name="connsiteX14" fmla="*/ 8951169 w 12179808"/>
              <a:gd name="connsiteY14" fmla="*/ 14 h 32003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2179808" h="3200399">
                <a:moveTo>
                  <a:pt x="8951169" y="14"/>
                </a:moveTo>
                <a:cubicBezTo>
                  <a:pt x="9704520" y="748"/>
                  <a:pt x="10578586" y="29202"/>
                  <a:pt x="11653845" y="98641"/>
                </a:cubicBezTo>
                <a:lnTo>
                  <a:pt x="12178450" y="134761"/>
                </a:lnTo>
                <a:lnTo>
                  <a:pt x="12178450" y="852282"/>
                </a:lnTo>
                <a:lnTo>
                  <a:pt x="12179808" y="852282"/>
                </a:lnTo>
                <a:lnTo>
                  <a:pt x="12179808" y="1752600"/>
                </a:lnTo>
                <a:lnTo>
                  <a:pt x="12179808" y="1981199"/>
                </a:lnTo>
                <a:lnTo>
                  <a:pt x="12179808" y="3200399"/>
                </a:lnTo>
                <a:lnTo>
                  <a:pt x="0" y="3200399"/>
                </a:lnTo>
                <a:lnTo>
                  <a:pt x="0" y="1981199"/>
                </a:lnTo>
                <a:lnTo>
                  <a:pt x="0" y="1752600"/>
                </a:lnTo>
                <a:lnTo>
                  <a:pt x="0" y="940776"/>
                </a:lnTo>
                <a:lnTo>
                  <a:pt x="0" y="852282"/>
                </a:lnTo>
                <a:lnTo>
                  <a:pt x="0" y="475166"/>
                </a:lnTo>
                <a:cubicBezTo>
                  <a:pt x="4768989" y="475166"/>
                  <a:pt x="5812206" y="-3043"/>
                  <a:pt x="8951169" y="14"/>
                </a:cubicBezTo>
                <a:close/>
              </a:path>
            </a:pathLst>
          </a:custGeom>
          <a:solidFill>
            <a:schemeClr val="bg1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4827C5D3-EADB-FE0D-ECA0-BBB1E12130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4225" y="168613"/>
            <a:ext cx="10318738" cy="1085761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5400" dirty="0"/>
              <a:t>Arrays</a:t>
            </a:r>
          </a:p>
        </p:txBody>
      </p:sp>
    </p:spTree>
    <p:extLst>
      <p:ext uri="{BB962C8B-B14F-4D97-AF65-F5344CB8AC3E}">
        <p14:creationId xmlns:p14="http://schemas.microsoft.com/office/powerpoint/2010/main" val="16405373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827C5D3-EADB-FE0D-ECA0-BBB1E12130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Array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7F2CDA5-2B1D-DAA5-8644-442D21CB202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An array is </a:t>
            </a:r>
            <a:r>
              <a:rPr lang="nl-NL" dirty="0" err="1"/>
              <a:t>an</a:t>
            </a:r>
            <a:r>
              <a:rPr lang="nl-NL" dirty="0"/>
              <a:t> </a:t>
            </a:r>
            <a:r>
              <a:rPr lang="nl-NL" dirty="0" err="1"/>
              <a:t>ordered</a:t>
            </a:r>
            <a:r>
              <a:rPr lang="nl-NL" dirty="0"/>
              <a:t> list of variables of </a:t>
            </a:r>
            <a:r>
              <a:rPr lang="nl-NL" dirty="0" err="1"/>
              <a:t>the</a:t>
            </a:r>
            <a:r>
              <a:rPr lang="nl-NL" dirty="0"/>
              <a:t> </a:t>
            </a:r>
            <a:r>
              <a:rPr lang="nl-NL" dirty="0" err="1"/>
              <a:t>same</a:t>
            </a:r>
            <a:r>
              <a:rPr lang="nl-NL" dirty="0"/>
              <a:t> type. It’s </a:t>
            </a:r>
            <a:r>
              <a:rPr lang="nl-NL" b="1" dirty="0" err="1"/>
              <a:t>ordered</a:t>
            </a:r>
            <a:r>
              <a:rPr lang="nl-NL" dirty="0"/>
              <a:t> and </a:t>
            </a:r>
            <a:r>
              <a:rPr lang="nl-NL" dirty="0" err="1"/>
              <a:t>thus</a:t>
            </a:r>
            <a:r>
              <a:rPr lang="nl-NL" dirty="0"/>
              <a:t> </a:t>
            </a:r>
            <a:r>
              <a:rPr lang="nl-NL" b="1" dirty="0" err="1"/>
              <a:t>not</a:t>
            </a:r>
            <a:r>
              <a:rPr lang="nl-NL" dirty="0"/>
              <a:t> </a:t>
            </a:r>
            <a:r>
              <a:rPr lang="nl-NL" b="1" dirty="0" err="1"/>
              <a:t>sorted</a:t>
            </a:r>
            <a:endParaRPr lang="nl-NL" b="1" dirty="0"/>
          </a:p>
          <a:p>
            <a:r>
              <a:rPr lang="nl-NL" dirty="0" err="1"/>
              <a:t>Initializing</a:t>
            </a:r>
            <a:r>
              <a:rPr lang="nl-NL" dirty="0"/>
              <a:t> </a:t>
            </a:r>
            <a:r>
              <a:rPr lang="nl-NL" dirty="0" err="1"/>
              <a:t>an</a:t>
            </a:r>
            <a:r>
              <a:rPr lang="nl-NL" dirty="0"/>
              <a:t> array can </a:t>
            </a:r>
            <a:r>
              <a:rPr lang="nl-NL" dirty="0" err="1"/>
              <a:t>be</a:t>
            </a:r>
            <a:r>
              <a:rPr lang="nl-NL" dirty="0"/>
              <a:t> done in multiple </a:t>
            </a:r>
            <a:r>
              <a:rPr lang="nl-NL" dirty="0" err="1"/>
              <a:t>ways</a:t>
            </a:r>
            <a:r>
              <a:rPr lang="nl-NL" dirty="0"/>
              <a:t>:</a:t>
            </a:r>
          </a:p>
          <a:p>
            <a:endParaRPr lang="nl-NL" dirty="0"/>
          </a:p>
          <a:p>
            <a:endParaRPr lang="nl-NL" dirty="0"/>
          </a:p>
          <a:p>
            <a:r>
              <a:rPr lang="nl-NL" dirty="0"/>
              <a:t>My </a:t>
            </a:r>
            <a:r>
              <a:rPr lang="nl-NL" dirty="0" err="1"/>
              <a:t>recomendation</a:t>
            </a:r>
            <a:r>
              <a:rPr lang="nl-NL" dirty="0"/>
              <a:t> is </a:t>
            </a:r>
            <a:r>
              <a:rPr lang="nl-NL" dirty="0" err="1"/>
              <a:t>to</a:t>
            </a:r>
            <a:r>
              <a:rPr lang="nl-NL" dirty="0"/>
              <a:t> use </a:t>
            </a:r>
            <a:r>
              <a:rPr lang="nl-NL" dirty="0" err="1"/>
              <a:t>the</a:t>
            </a:r>
            <a:r>
              <a:rPr lang="nl-NL" dirty="0"/>
              <a:t> first way if </a:t>
            </a:r>
            <a:r>
              <a:rPr lang="nl-NL" dirty="0" err="1"/>
              <a:t>it</a:t>
            </a:r>
            <a:r>
              <a:rPr lang="nl-NL" dirty="0"/>
              <a:t> has </a:t>
            </a:r>
            <a:r>
              <a:rPr lang="nl-NL" dirty="0" err="1"/>
              <a:t>to</a:t>
            </a:r>
            <a:r>
              <a:rPr lang="nl-NL" dirty="0"/>
              <a:t> </a:t>
            </a:r>
            <a:r>
              <a:rPr lang="nl-NL" dirty="0" err="1"/>
              <a:t>be</a:t>
            </a:r>
            <a:r>
              <a:rPr lang="nl-NL" dirty="0"/>
              <a:t> </a:t>
            </a:r>
            <a:r>
              <a:rPr lang="nl-NL" dirty="0" err="1"/>
              <a:t>sort</a:t>
            </a:r>
            <a:r>
              <a:rPr lang="nl-NL" dirty="0"/>
              <a:t> of </a:t>
            </a:r>
            <a:r>
              <a:rPr lang="nl-NL" dirty="0" err="1"/>
              <a:t>dynamic</a:t>
            </a:r>
            <a:r>
              <a:rPr lang="nl-NL" dirty="0"/>
              <a:t> (you change values) and </a:t>
            </a:r>
            <a:r>
              <a:rPr lang="nl-NL" dirty="0" err="1"/>
              <a:t>the</a:t>
            </a:r>
            <a:r>
              <a:rPr lang="nl-NL" dirty="0"/>
              <a:t> last one if you store constants (of course use </a:t>
            </a:r>
            <a:r>
              <a:rPr lang="nl-NL" dirty="0" err="1"/>
              <a:t>the</a:t>
            </a:r>
            <a:r>
              <a:rPr lang="nl-NL" dirty="0"/>
              <a:t> </a:t>
            </a:r>
            <a:r>
              <a:rPr lang="nl-NL" dirty="0" err="1"/>
              <a:t>conventional</a:t>
            </a:r>
            <a:r>
              <a:rPr lang="nl-NL" dirty="0"/>
              <a:t> CAPS))</a:t>
            </a:r>
          </a:p>
          <a:p>
            <a:pPr lvl="1"/>
            <a:endParaRPr lang="nl-NL" dirty="0"/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5C8CA505-2D9A-EAAE-C4B4-B369E7345398}"/>
              </a:ext>
            </a:extLst>
          </p:cNvPr>
          <p:cNvSpPr txBox="1"/>
          <p:nvPr/>
        </p:nvSpPr>
        <p:spPr>
          <a:xfrm>
            <a:off x="1741714" y="3660684"/>
            <a:ext cx="9274365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nl-NL" b="0" dirty="0">
                <a:solidFill>
                  <a:srgbClr val="4EC9B0"/>
                </a:solidFill>
                <a:effectLst/>
                <a:latin typeface="Consolas" panose="020B0609020204030204" pitchFamily="49" charset="0"/>
              </a:rPr>
              <a:t>double</a:t>
            </a:r>
            <a:r>
              <a:rPr lang="nl-NL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[] </a:t>
            </a:r>
            <a:r>
              <a:rPr lang="nl-NL" b="0" dirty="0" err="1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temperature</a:t>
            </a:r>
            <a:r>
              <a:rPr lang="nl-NL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nl-NL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lang="nl-NL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nl-NL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new</a:t>
            </a:r>
            <a:r>
              <a:rPr lang="nl-NL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nl-NL" b="0" dirty="0">
                <a:solidFill>
                  <a:srgbClr val="4EC9B0"/>
                </a:solidFill>
                <a:effectLst/>
                <a:latin typeface="Consolas" panose="020B0609020204030204" pitchFamily="49" charset="0"/>
              </a:rPr>
              <a:t>double</a:t>
            </a:r>
            <a:r>
              <a:rPr lang="nl-NL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[</a:t>
            </a:r>
            <a:r>
              <a:rPr lang="nl-NL" b="0" dirty="0">
                <a:solidFill>
                  <a:srgbClr val="B5CEA8"/>
                </a:solidFill>
                <a:effectLst/>
                <a:latin typeface="Consolas" panose="020B0609020204030204" pitchFamily="49" charset="0"/>
              </a:rPr>
              <a:t>3</a:t>
            </a:r>
            <a:r>
              <a:rPr lang="nl-NL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];</a:t>
            </a:r>
          </a:p>
          <a:p>
            <a:r>
              <a:rPr lang="nl-NL" b="0" dirty="0">
                <a:solidFill>
                  <a:srgbClr val="4EC9B0"/>
                </a:solidFill>
                <a:effectLst/>
                <a:latin typeface="Consolas" panose="020B0609020204030204" pitchFamily="49" charset="0"/>
              </a:rPr>
              <a:t>double</a:t>
            </a:r>
            <a:r>
              <a:rPr lang="nl-NL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[] </a:t>
            </a:r>
            <a:r>
              <a:rPr lang="nl-NL" b="0" dirty="0" err="1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temperature</a:t>
            </a:r>
            <a:r>
              <a:rPr lang="nl-NL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nl-NL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lang="nl-NL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nl-NL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new</a:t>
            </a:r>
            <a:r>
              <a:rPr lang="nl-NL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nl-NL" b="0" dirty="0">
                <a:solidFill>
                  <a:srgbClr val="4EC9B0"/>
                </a:solidFill>
                <a:effectLst/>
                <a:latin typeface="Consolas" panose="020B0609020204030204" pitchFamily="49" charset="0"/>
              </a:rPr>
              <a:t>double</a:t>
            </a:r>
            <a:r>
              <a:rPr lang="nl-NL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[</a:t>
            </a:r>
            <a:r>
              <a:rPr lang="nl-NL" b="0" dirty="0">
                <a:solidFill>
                  <a:srgbClr val="B5CEA8"/>
                </a:solidFill>
                <a:effectLst/>
                <a:latin typeface="Consolas" panose="020B0609020204030204" pitchFamily="49" charset="0"/>
              </a:rPr>
              <a:t>3</a:t>
            </a:r>
            <a:r>
              <a:rPr lang="nl-NL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] { </a:t>
            </a:r>
            <a:r>
              <a:rPr lang="nl-NL" b="0" dirty="0">
                <a:solidFill>
                  <a:srgbClr val="B5CEA8"/>
                </a:solidFill>
                <a:effectLst/>
                <a:latin typeface="Consolas" panose="020B0609020204030204" pitchFamily="49" charset="0"/>
              </a:rPr>
              <a:t>3.3</a:t>
            </a:r>
            <a:r>
              <a:rPr lang="nl-NL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, </a:t>
            </a:r>
            <a:r>
              <a:rPr lang="nl-NL" b="0" dirty="0">
                <a:solidFill>
                  <a:srgbClr val="B5CEA8"/>
                </a:solidFill>
                <a:effectLst/>
                <a:latin typeface="Consolas" panose="020B0609020204030204" pitchFamily="49" charset="0"/>
              </a:rPr>
              <a:t>15.8</a:t>
            </a:r>
            <a:r>
              <a:rPr lang="nl-NL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, </a:t>
            </a:r>
            <a:r>
              <a:rPr lang="nl-NL" b="0" dirty="0">
                <a:solidFill>
                  <a:srgbClr val="B5CEA8"/>
                </a:solidFill>
                <a:effectLst/>
                <a:latin typeface="Consolas" panose="020B0609020204030204" pitchFamily="49" charset="0"/>
              </a:rPr>
              <a:t>9.7</a:t>
            </a:r>
            <a:r>
              <a:rPr lang="nl-NL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};</a:t>
            </a:r>
          </a:p>
          <a:p>
            <a:r>
              <a:rPr lang="nl-NL" b="0" dirty="0">
                <a:solidFill>
                  <a:srgbClr val="4EC9B0"/>
                </a:solidFill>
                <a:effectLst/>
                <a:latin typeface="Consolas" panose="020B0609020204030204" pitchFamily="49" charset="0"/>
              </a:rPr>
              <a:t>double</a:t>
            </a:r>
            <a:r>
              <a:rPr lang="nl-NL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[] </a:t>
            </a:r>
            <a:r>
              <a:rPr lang="nl-NL" b="0" dirty="0" err="1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temperature</a:t>
            </a:r>
            <a:r>
              <a:rPr lang="nl-NL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nl-NL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lang="nl-NL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{ </a:t>
            </a:r>
            <a:r>
              <a:rPr lang="nl-NL" b="0" dirty="0">
                <a:solidFill>
                  <a:srgbClr val="B5CEA8"/>
                </a:solidFill>
                <a:effectLst/>
                <a:latin typeface="Consolas" panose="020B0609020204030204" pitchFamily="49" charset="0"/>
              </a:rPr>
              <a:t>3.3</a:t>
            </a:r>
            <a:r>
              <a:rPr lang="nl-NL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, </a:t>
            </a:r>
            <a:r>
              <a:rPr lang="nl-NL" b="0" dirty="0">
                <a:solidFill>
                  <a:srgbClr val="B5CEA8"/>
                </a:solidFill>
                <a:effectLst/>
                <a:latin typeface="Consolas" panose="020B0609020204030204" pitchFamily="49" charset="0"/>
              </a:rPr>
              <a:t>15.8</a:t>
            </a:r>
            <a:r>
              <a:rPr lang="nl-NL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, </a:t>
            </a:r>
            <a:r>
              <a:rPr lang="nl-NL" b="0" dirty="0">
                <a:solidFill>
                  <a:srgbClr val="B5CEA8"/>
                </a:solidFill>
                <a:effectLst/>
                <a:latin typeface="Consolas" panose="020B0609020204030204" pitchFamily="49" charset="0"/>
              </a:rPr>
              <a:t>9.7</a:t>
            </a:r>
            <a:r>
              <a:rPr lang="nl-NL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};</a:t>
            </a:r>
          </a:p>
        </p:txBody>
      </p:sp>
    </p:spTree>
    <p:extLst>
      <p:ext uri="{BB962C8B-B14F-4D97-AF65-F5344CB8AC3E}">
        <p14:creationId xmlns:p14="http://schemas.microsoft.com/office/powerpoint/2010/main" val="2236812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5" grpId="0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827C5D3-EADB-FE0D-ECA0-BBB1E12130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Array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7F2CDA5-2B1D-DAA5-8644-442D21CB202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You can get </a:t>
            </a:r>
            <a:r>
              <a:rPr lang="nl-NL" dirty="0" err="1"/>
              <a:t>the</a:t>
            </a:r>
            <a:r>
              <a:rPr lang="nl-NL" dirty="0"/>
              <a:t> </a:t>
            </a:r>
            <a:r>
              <a:rPr lang="nl-NL" dirty="0" err="1"/>
              <a:t>length</a:t>
            </a:r>
            <a:r>
              <a:rPr lang="nl-NL" dirty="0"/>
              <a:t> of </a:t>
            </a:r>
            <a:r>
              <a:rPr lang="nl-NL" dirty="0" err="1"/>
              <a:t>an</a:t>
            </a:r>
            <a:r>
              <a:rPr lang="nl-NL" dirty="0"/>
              <a:t> array via </a:t>
            </a:r>
            <a:r>
              <a:rPr lang="nl-NL" dirty="0" err="1"/>
              <a:t>the</a:t>
            </a:r>
            <a:r>
              <a:rPr lang="nl-NL" dirty="0"/>
              <a:t> </a:t>
            </a:r>
            <a:r>
              <a:rPr lang="nl-NL" dirty="0" err="1"/>
              <a:t>length</a:t>
            </a:r>
            <a:r>
              <a:rPr lang="nl-NL" dirty="0"/>
              <a:t> </a:t>
            </a:r>
            <a:r>
              <a:rPr lang="nl-NL" dirty="0" err="1"/>
              <a:t>attribute</a:t>
            </a:r>
            <a:endParaRPr lang="nl-NL" dirty="0"/>
          </a:p>
          <a:p>
            <a:r>
              <a:rPr lang="nl-NL" dirty="0"/>
              <a:t>And access </a:t>
            </a:r>
            <a:r>
              <a:rPr lang="nl-NL" dirty="0" err="1"/>
              <a:t>it</a:t>
            </a:r>
            <a:r>
              <a:rPr lang="nl-NL" dirty="0"/>
              <a:t> via </a:t>
            </a:r>
            <a:r>
              <a:rPr lang="nl-NL" dirty="0" err="1"/>
              <a:t>for</a:t>
            </a:r>
            <a:r>
              <a:rPr lang="nl-NL" dirty="0"/>
              <a:t> loops in 2 </a:t>
            </a:r>
            <a:r>
              <a:rPr lang="nl-NL" dirty="0" err="1"/>
              <a:t>ways</a:t>
            </a:r>
            <a:r>
              <a:rPr lang="nl-NL" dirty="0"/>
              <a:t> (second one is </a:t>
            </a:r>
            <a:r>
              <a:rPr lang="nl-NL" dirty="0" err="1"/>
              <a:t>recomendation</a:t>
            </a:r>
            <a:r>
              <a:rPr lang="nl-NL" dirty="0"/>
              <a:t> </a:t>
            </a:r>
            <a:r>
              <a:rPr lang="nl-NL" dirty="0" err="1"/>
              <a:t>for</a:t>
            </a:r>
            <a:r>
              <a:rPr lang="nl-NL" dirty="0"/>
              <a:t> starters)</a:t>
            </a:r>
          </a:p>
          <a:p>
            <a:endParaRPr lang="nl-NL" dirty="0"/>
          </a:p>
          <a:p>
            <a:pPr lvl="1"/>
            <a:endParaRPr lang="nl-NL" dirty="0"/>
          </a:p>
        </p:txBody>
      </p:sp>
      <p:sp>
        <p:nvSpPr>
          <p:cNvPr id="6" name="Tekstvak 5">
            <a:extLst>
              <a:ext uri="{FF2B5EF4-FFF2-40B4-BE49-F238E27FC236}">
                <a16:creationId xmlns:a16="http://schemas.microsoft.com/office/drawing/2014/main" id="{6D20A347-4017-2A60-3301-33E603D30983}"/>
              </a:ext>
            </a:extLst>
          </p:cNvPr>
          <p:cNvSpPr txBox="1"/>
          <p:nvPr/>
        </p:nvSpPr>
        <p:spPr>
          <a:xfrm>
            <a:off x="424543" y="3289380"/>
            <a:ext cx="10325000" cy="329320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nl-NL" sz="1600" dirty="0">
                <a:solidFill>
                  <a:srgbClr val="4EC9B0"/>
                </a:solidFill>
                <a:latin typeface="Consolas" panose="020B0609020204030204" pitchFamily="49" charset="0"/>
              </a:rPr>
              <a:t>        </a:t>
            </a:r>
            <a:r>
              <a:rPr lang="nl-NL" sz="1600" b="0" dirty="0">
                <a:solidFill>
                  <a:srgbClr val="4EC9B0"/>
                </a:solidFill>
                <a:effectLst/>
                <a:latin typeface="Consolas" panose="020B0609020204030204" pitchFamily="49" charset="0"/>
              </a:rPr>
              <a:t>int</a:t>
            </a:r>
            <a:r>
              <a:rPr lang="nl-NL" sz="16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[] </a:t>
            </a:r>
            <a:r>
              <a:rPr lang="nl-NL" sz="16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array</a:t>
            </a:r>
            <a:r>
              <a:rPr lang="nl-NL" sz="16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nl-NL" sz="16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lang="nl-NL" sz="16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{ </a:t>
            </a:r>
            <a:r>
              <a:rPr lang="nl-NL" sz="1600" b="0" dirty="0">
                <a:solidFill>
                  <a:srgbClr val="B5CEA8"/>
                </a:solidFill>
                <a:effectLst/>
                <a:latin typeface="Consolas" panose="020B0609020204030204" pitchFamily="49" charset="0"/>
              </a:rPr>
              <a:t>1</a:t>
            </a:r>
            <a:r>
              <a:rPr lang="nl-NL" sz="16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,</a:t>
            </a:r>
            <a:r>
              <a:rPr lang="nl-NL" sz="1600" b="0" dirty="0">
                <a:solidFill>
                  <a:srgbClr val="B5CEA8"/>
                </a:solidFill>
                <a:effectLst/>
                <a:latin typeface="Consolas" panose="020B0609020204030204" pitchFamily="49" charset="0"/>
              </a:rPr>
              <a:t>2</a:t>
            </a:r>
            <a:r>
              <a:rPr lang="nl-NL" sz="16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,</a:t>
            </a:r>
            <a:r>
              <a:rPr lang="nl-NL" sz="1600" b="0" dirty="0">
                <a:solidFill>
                  <a:srgbClr val="B5CEA8"/>
                </a:solidFill>
                <a:effectLst/>
                <a:latin typeface="Consolas" panose="020B0609020204030204" pitchFamily="49" charset="0"/>
              </a:rPr>
              <a:t>3</a:t>
            </a:r>
            <a:r>
              <a:rPr lang="nl-NL" sz="16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};</a:t>
            </a:r>
          </a:p>
          <a:p>
            <a:r>
              <a:rPr lang="nl-NL" sz="16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nl-NL" sz="1600" b="0" dirty="0">
                <a:solidFill>
                  <a:srgbClr val="4EC9B0"/>
                </a:solidFill>
                <a:effectLst/>
                <a:latin typeface="Consolas" panose="020B0609020204030204" pitchFamily="49" charset="0"/>
              </a:rPr>
              <a:t>int</a:t>
            </a:r>
            <a:r>
              <a:rPr lang="nl-NL" sz="16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nl-NL" sz="16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total1</a:t>
            </a:r>
            <a:r>
              <a:rPr lang="nl-NL" sz="16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nl-NL" sz="16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lang="nl-NL" sz="16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nl-NL" sz="1600" b="0" dirty="0">
                <a:solidFill>
                  <a:srgbClr val="B5CEA8"/>
                </a:solidFill>
                <a:effectLst/>
                <a:latin typeface="Consolas" panose="020B0609020204030204" pitchFamily="49" charset="0"/>
              </a:rPr>
              <a:t>0</a:t>
            </a:r>
            <a:r>
              <a:rPr lang="nl-NL" sz="16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;</a:t>
            </a:r>
          </a:p>
          <a:p>
            <a:r>
              <a:rPr lang="nl-NL" sz="16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nl-NL" sz="1600" b="0" dirty="0">
                <a:solidFill>
                  <a:srgbClr val="4EC9B0"/>
                </a:solidFill>
                <a:effectLst/>
                <a:latin typeface="Consolas" panose="020B0609020204030204" pitchFamily="49" charset="0"/>
              </a:rPr>
              <a:t>int</a:t>
            </a:r>
            <a:r>
              <a:rPr lang="nl-NL" sz="16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nl-NL" sz="16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total2</a:t>
            </a:r>
            <a:r>
              <a:rPr lang="nl-NL" sz="16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nl-NL" sz="16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lang="nl-NL" sz="16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nl-NL" sz="1600" b="0" dirty="0">
                <a:solidFill>
                  <a:srgbClr val="B5CEA8"/>
                </a:solidFill>
                <a:effectLst/>
                <a:latin typeface="Consolas" panose="020B0609020204030204" pitchFamily="49" charset="0"/>
              </a:rPr>
              <a:t>0</a:t>
            </a:r>
            <a:r>
              <a:rPr lang="nl-NL" sz="16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;</a:t>
            </a:r>
          </a:p>
          <a:p>
            <a:r>
              <a:rPr lang="nl-NL" sz="16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nl-NL" sz="1600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// </a:t>
            </a:r>
            <a:r>
              <a:rPr lang="nl-NL" sz="1600" b="0" dirty="0" err="1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add</a:t>
            </a:r>
            <a:r>
              <a:rPr lang="nl-NL" sz="1600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 each </a:t>
            </a:r>
            <a:r>
              <a:rPr lang="nl-NL" sz="1600" b="0" dirty="0" err="1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element's</a:t>
            </a:r>
            <a:r>
              <a:rPr lang="nl-NL" sz="1600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nl-NL" sz="1600" b="0" dirty="0" err="1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value</a:t>
            </a:r>
            <a:r>
              <a:rPr lang="nl-NL" sz="1600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nl-NL" sz="1600" b="0" dirty="0" err="1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to</a:t>
            </a:r>
            <a:r>
              <a:rPr lang="nl-NL" sz="1600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nl-NL" sz="1600" b="0" dirty="0" err="1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total</a:t>
            </a:r>
            <a:r>
              <a:rPr lang="nl-NL" sz="1600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. Read-only access, </a:t>
            </a:r>
            <a:r>
              <a:rPr lang="nl-NL" sz="1600" b="0" dirty="0" err="1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readable</a:t>
            </a:r>
            <a:endParaRPr lang="nl-NL" sz="1600" b="0" dirty="0">
              <a:solidFill>
                <a:srgbClr val="CCCCCC"/>
              </a:solidFill>
              <a:effectLst/>
              <a:latin typeface="Consolas" panose="020B0609020204030204" pitchFamily="49" charset="0"/>
            </a:endParaRPr>
          </a:p>
          <a:p>
            <a:r>
              <a:rPr lang="nl-NL" sz="16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nl-NL" sz="1600" b="0" dirty="0" err="1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for</a:t>
            </a:r>
            <a:r>
              <a:rPr lang="nl-NL" sz="16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( </a:t>
            </a:r>
            <a:r>
              <a:rPr lang="nl-NL" sz="1600" b="0" dirty="0">
                <a:solidFill>
                  <a:srgbClr val="4EC9B0"/>
                </a:solidFill>
                <a:effectLst/>
                <a:latin typeface="Consolas" panose="020B0609020204030204" pitchFamily="49" charset="0"/>
              </a:rPr>
              <a:t>int</a:t>
            </a:r>
            <a:r>
              <a:rPr lang="nl-NL" sz="16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nl-NL" sz="16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number</a:t>
            </a:r>
            <a:r>
              <a:rPr lang="nl-NL" sz="16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nl-NL" sz="1600" b="0" dirty="0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:</a:t>
            </a:r>
            <a:r>
              <a:rPr lang="nl-NL" sz="16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nl-NL" sz="16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array</a:t>
            </a:r>
            <a:r>
              <a:rPr lang="nl-NL" sz="16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) {</a:t>
            </a:r>
          </a:p>
          <a:p>
            <a:r>
              <a:rPr lang="nl-NL" sz="16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            </a:t>
            </a:r>
            <a:r>
              <a:rPr lang="nl-NL" sz="16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total1</a:t>
            </a:r>
            <a:r>
              <a:rPr lang="nl-NL" sz="16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nl-NL" sz="16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+=</a:t>
            </a:r>
            <a:r>
              <a:rPr lang="nl-NL" sz="16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nl-NL" sz="16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number</a:t>
            </a:r>
            <a:r>
              <a:rPr lang="nl-NL" sz="16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;</a:t>
            </a:r>
          </a:p>
          <a:p>
            <a:r>
              <a:rPr lang="nl-NL" sz="16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        }</a:t>
            </a:r>
          </a:p>
          <a:p>
            <a:r>
              <a:rPr lang="nl-NL" sz="16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nl-NL" sz="1600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// </a:t>
            </a:r>
            <a:r>
              <a:rPr lang="nl-NL" sz="1600" b="0" dirty="0" err="1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add</a:t>
            </a:r>
            <a:r>
              <a:rPr lang="nl-NL" sz="1600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 each </a:t>
            </a:r>
            <a:r>
              <a:rPr lang="nl-NL" sz="1600" b="0" dirty="0" err="1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element's</a:t>
            </a:r>
            <a:r>
              <a:rPr lang="nl-NL" sz="1600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nl-NL" sz="1600" b="0" dirty="0" err="1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value</a:t>
            </a:r>
            <a:r>
              <a:rPr lang="nl-NL" sz="1600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nl-NL" sz="1600" b="0" dirty="0" err="1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to</a:t>
            </a:r>
            <a:r>
              <a:rPr lang="nl-NL" sz="1600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nl-NL" sz="1600" b="0" dirty="0" err="1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total</a:t>
            </a:r>
            <a:r>
              <a:rPr lang="nl-NL" sz="1600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. </a:t>
            </a:r>
            <a:r>
              <a:rPr lang="nl-NL" sz="1600" b="0" dirty="0" err="1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less</a:t>
            </a:r>
            <a:r>
              <a:rPr lang="nl-NL" sz="1600" b="0" dirty="0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nl-NL" sz="1600" b="0" dirty="0" err="1">
                <a:solidFill>
                  <a:srgbClr val="6A9955"/>
                </a:solidFill>
                <a:effectLst/>
                <a:latin typeface="Consolas" panose="020B0609020204030204" pitchFamily="49" charset="0"/>
              </a:rPr>
              <a:t>readable</a:t>
            </a:r>
            <a:endParaRPr lang="nl-NL" sz="1600" b="0" dirty="0">
              <a:solidFill>
                <a:srgbClr val="CCCCCC"/>
              </a:solidFill>
              <a:effectLst/>
              <a:latin typeface="Consolas" panose="020B0609020204030204" pitchFamily="49" charset="0"/>
            </a:endParaRPr>
          </a:p>
          <a:p>
            <a:r>
              <a:rPr lang="nl-NL" sz="16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nl-NL" sz="1600" b="0" dirty="0" err="1">
                <a:solidFill>
                  <a:srgbClr val="C586C0"/>
                </a:solidFill>
                <a:effectLst/>
                <a:latin typeface="Consolas" panose="020B0609020204030204" pitchFamily="49" charset="0"/>
              </a:rPr>
              <a:t>for</a:t>
            </a:r>
            <a:r>
              <a:rPr lang="nl-NL" sz="16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(</a:t>
            </a:r>
            <a:r>
              <a:rPr lang="nl-NL" sz="1600" b="0" dirty="0">
                <a:solidFill>
                  <a:srgbClr val="4EC9B0"/>
                </a:solidFill>
                <a:effectLst/>
                <a:latin typeface="Consolas" panose="020B0609020204030204" pitchFamily="49" charset="0"/>
              </a:rPr>
              <a:t>int</a:t>
            </a:r>
            <a:r>
              <a:rPr lang="nl-NL" sz="16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nl-NL" sz="16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j</a:t>
            </a:r>
            <a:r>
              <a:rPr lang="nl-NL" sz="16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nl-NL" sz="16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=</a:t>
            </a:r>
            <a:r>
              <a:rPr lang="nl-NL" sz="16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nl-NL" sz="1600" b="0" dirty="0">
                <a:solidFill>
                  <a:srgbClr val="B5CEA8"/>
                </a:solidFill>
                <a:effectLst/>
                <a:latin typeface="Consolas" panose="020B0609020204030204" pitchFamily="49" charset="0"/>
              </a:rPr>
              <a:t>0</a:t>
            </a:r>
            <a:r>
              <a:rPr lang="nl-NL" sz="16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; </a:t>
            </a:r>
            <a:r>
              <a:rPr lang="nl-NL" sz="16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j</a:t>
            </a:r>
            <a:r>
              <a:rPr lang="nl-NL" sz="16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nl-NL" sz="16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&lt;</a:t>
            </a:r>
            <a:r>
              <a:rPr lang="nl-NL" sz="16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nl-NL" sz="1600" b="0" dirty="0" err="1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array</a:t>
            </a:r>
            <a:r>
              <a:rPr lang="nl-NL" sz="1600" b="0" dirty="0" err="1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.</a:t>
            </a:r>
            <a:r>
              <a:rPr lang="nl-NL" sz="1600" b="0" dirty="0" err="1">
                <a:solidFill>
                  <a:srgbClr val="4FC1FF"/>
                </a:solidFill>
                <a:effectLst/>
                <a:latin typeface="Consolas" panose="020B0609020204030204" pitchFamily="49" charset="0"/>
              </a:rPr>
              <a:t>length</a:t>
            </a:r>
            <a:r>
              <a:rPr lang="nl-NL" sz="16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; </a:t>
            </a:r>
            <a:r>
              <a:rPr lang="nl-NL" sz="16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j</a:t>
            </a:r>
            <a:r>
              <a:rPr lang="nl-NL" sz="16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++</a:t>
            </a:r>
            <a:r>
              <a:rPr lang="nl-NL" sz="16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) {</a:t>
            </a:r>
          </a:p>
          <a:p>
            <a:r>
              <a:rPr lang="nl-NL" sz="16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            </a:t>
            </a:r>
            <a:r>
              <a:rPr lang="nl-NL" sz="16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total2</a:t>
            </a:r>
            <a:r>
              <a:rPr lang="nl-NL" sz="16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nl-NL" sz="16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+=</a:t>
            </a:r>
            <a:r>
              <a:rPr lang="nl-NL" sz="16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nl-NL" sz="16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array</a:t>
            </a:r>
            <a:r>
              <a:rPr lang="nl-NL" sz="16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[</a:t>
            </a:r>
            <a:r>
              <a:rPr lang="nl-NL" sz="16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j</a:t>
            </a:r>
            <a:r>
              <a:rPr lang="nl-NL" sz="16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];</a:t>
            </a:r>
          </a:p>
          <a:p>
            <a:r>
              <a:rPr lang="nl-NL" sz="16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        }</a:t>
            </a:r>
          </a:p>
          <a:p>
            <a:r>
              <a:rPr lang="nl-NL" sz="16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nl-NL" sz="1600" b="0" dirty="0" err="1">
                <a:solidFill>
                  <a:srgbClr val="4EC9B0"/>
                </a:solidFill>
                <a:effectLst/>
                <a:latin typeface="Consolas" panose="020B0609020204030204" pitchFamily="49" charset="0"/>
              </a:rPr>
              <a:t>System</a:t>
            </a:r>
            <a:r>
              <a:rPr lang="nl-NL" sz="1600" b="0" dirty="0" err="1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.</a:t>
            </a:r>
            <a:r>
              <a:rPr lang="nl-NL" sz="1600" b="0" dirty="0" err="1">
                <a:solidFill>
                  <a:srgbClr val="4FC1FF"/>
                </a:solidFill>
                <a:effectLst/>
                <a:latin typeface="Consolas" panose="020B0609020204030204" pitchFamily="49" charset="0"/>
              </a:rPr>
              <a:t>out</a:t>
            </a:r>
            <a:r>
              <a:rPr lang="nl-NL" sz="1600" b="0" dirty="0" err="1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.</a:t>
            </a:r>
            <a:r>
              <a:rPr lang="nl-NL" sz="1600" b="0" dirty="0" err="1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println</a:t>
            </a:r>
            <a:r>
              <a:rPr lang="nl-NL" sz="16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( </a:t>
            </a:r>
            <a:r>
              <a:rPr lang="nl-NL" sz="16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"Total of array </a:t>
            </a:r>
            <a:r>
              <a:rPr lang="nl-NL" sz="1600" b="0" dirty="0" err="1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elements</a:t>
            </a:r>
            <a:r>
              <a:rPr lang="nl-NL" sz="16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: "</a:t>
            </a:r>
            <a:r>
              <a:rPr lang="nl-NL" sz="16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nl-NL" sz="16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+</a:t>
            </a:r>
            <a:r>
              <a:rPr lang="nl-NL" sz="16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nl-NL" sz="1600" b="0" dirty="0" err="1">
                <a:solidFill>
                  <a:srgbClr val="4EC9B0"/>
                </a:solidFill>
                <a:effectLst/>
                <a:latin typeface="Consolas" panose="020B0609020204030204" pitchFamily="49" charset="0"/>
              </a:rPr>
              <a:t>String</a:t>
            </a:r>
            <a:r>
              <a:rPr lang="nl-NL" sz="1600" b="0" dirty="0" err="1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.</a:t>
            </a:r>
            <a:r>
              <a:rPr lang="nl-NL" sz="1600" b="0" dirty="0" err="1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valueOf</a:t>
            </a:r>
            <a:r>
              <a:rPr lang="nl-NL" sz="16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nl-NL" sz="16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total1</a:t>
            </a:r>
            <a:r>
              <a:rPr lang="nl-NL" sz="16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));</a:t>
            </a:r>
          </a:p>
          <a:p>
            <a:r>
              <a:rPr lang="nl-NL" sz="16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        </a:t>
            </a:r>
            <a:r>
              <a:rPr lang="nl-NL" sz="1600" b="0" dirty="0" err="1">
                <a:solidFill>
                  <a:srgbClr val="4EC9B0"/>
                </a:solidFill>
                <a:effectLst/>
                <a:latin typeface="Consolas" panose="020B0609020204030204" pitchFamily="49" charset="0"/>
              </a:rPr>
              <a:t>System</a:t>
            </a:r>
            <a:r>
              <a:rPr lang="nl-NL" sz="1600" b="0" dirty="0" err="1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.</a:t>
            </a:r>
            <a:r>
              <a:rPr lang="nl-NL" sz="1600" b="0" dirty="0" err="1">
                <a:solidFill>
                  <a:srgbClr val="4FC1FF"/>
                </a:solidFill>
                <a:effectLst/>
                <a:latin typeface="Consolas" panose="020B0609020204030204" pitchFamily="49" charset="0"/>
              </a:rPr>
              <a:t>out</a:t>
            </a:r>
            <a:r>
              <a:rPr lang="nl-NL" sz="1600" b="0" dirty="0" err="1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.</a:t>
            </a:r>
            <a:r>
              <a:rPr lang="nl-NL" sz="1600" b="0" dirty="0" err="1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println</a:t>
            </a:r>
            <a:r>
              <a:rPr lang="nl-NL" sz="16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( </a:t>
            </a:r>
            <a:r>
              <a:rPr lang="nl-NL" sz="16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"Total of array </a:t>
            </a:r>
            <a:r>
              <a:rPr lang="nl-NL" sz="1600" b="0" dirty="0" err="1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elements</a:t>
            </a:r>
            <a:r>
              <a:rPr lang="nl-NL" sz="1600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: "</a:t>
            </a:r>
            <a:r>
              <a:rPr lang="nl-NL" sz="16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nl-NL" sz="1600" b="0" dirty="0">
                <a:solidFill>
                  <a:srgbClr val="D4D4D4"/>
                </a:solidFill>
                <a:effectLst/>
                <a:latin typeface="Consolas" panose="020B0609020204030204" pitchFamily="49" charset="0"/>
              </a:rPr>
              <a:t>+</a:t>
            </a:r>
            <a:r>
              <a:rPr lang="nl-NL" sz="16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 </a:t>
            </a:r>
            <a:r>
              <a:rPr lang="nl-NL" sz="1600" b="0" dirty="0" err="1">
                <a:solidFill>
                  <a:srgbClr val="4EC9B0"/>
                </a:solidFill>
                <a:effectLst/>
                <a:latin typeface="Consolas" panose="020B0609020204030204" pitchFamily="49" charset="0"/>
              </a:rPr>
              <a:t>String</a:t>
            </a:r>
            <a:r>
              <a:rPr lang="nl-NL" sz="1600" b="0" dirty="0" err="1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.</a:t>
            </a:r>
            <a:r>
              <a:rPr lang="nl-NL" sz="1600" b="0" dirty="0" err="1">
                <a:solidFill>
                  <a:srgbClr val="DCDCAA"/>
                </a:solidFill>
                <a:effectLst/>
                <a:latin typeface="Consolas" panose="020B0609020204030204" pitchFamily="49" charset="0"/>
              </a:rPr>
              <a:t>valueOf</a:t>
            </a:r>
            <a:r>
              <a:rPr lang="nl-NL" sz="16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(</a:t>
            </a:r>
            <a:r>
              <a:rPr lang="nl-NL" sz="1600" b="0" dirty="0">
                <a:solidFill>
                  <a:srgbClr val="9CDCFE"/>
                </a:solidFill>
                <a:effectLst/>
                <a:latin typeface="Consolas" panose="020B0609020204030204" pitchFamily="49" charset="0"/>
              </a:rPr>
              <a:t>total2</a:t>
            </a:r>
            <a:r>
              <a:rPr lang="nl-NL" sz="1600" b="0" dirty="0">
                <a:solidFill>
                  <a:srgbClr val="CCCCCC"/>
                </a:solidFill>
                <a:effectLst/>
                <a:latin typeface="Consolas" panose="020B0609020204030204" pitchFamily="49" charset="0"/>
              </a:rPr>
              <a:t>));    </a:t>
            </a:r>
          </a:p>
        </p:txBody>
      </p:sp>
    </p:spTree>
    <p:extLst>
      <p:ext uri="{BB962C8B-B14F-4D97-AF65-F5344CB8AC3E}">
        <p14:creationId xmlns:p14="http://schemas.microsoft.com/office/powerpoint/2010/main" val="11912260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6" grpId="0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9">
            <a:extLst>
              <a:ext uri="{FF2B5EF4-FFF2-40B4-BE49-F238E27FC236}">
                <a16:creationId xmlns:a16="http://schemas.microsoft.com/office/drawing/2014/main" id="{748618E9-EE2D-4864-9EEE-58939BD4FBB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6214" y="-1"/>
            <a:ext cx="12214827" cy="6858000"/>
            <a:chOff x="-6214" y="-1"/>
            <a:chExt cx="12214827" cy="6858000"/>
          </a:xfrm>
        </p:grpSpPr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317D1EC0-23FF-4FC8-B22D-E34878EAA4C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-6214" y="6686283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5AB929A7-258C-4469-AAB4-A67D713F7A8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DA635CDB-2D00-49D5-B26E-0694A25000C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1993258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B4288D7A-F857-418D-92F2-368E841B9F2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92528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F1084F50-7F3C-4A4A-877E-FFD9EC7CD88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175922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331E64C1-F4C0-4A94-B319-BB1A0A2450B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2159316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363D8374-8052-417F-AB69-B97EAC43D51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3142710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C7750734-4D51-4019-A003-38A3DE49B43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4126104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71B693D1-DBA2-4D3B-9B37-D9EE8C4112F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5109498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1BCD3EA8-E4C0-4AF6-817F-F9F29157A49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6092892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7A170FB3-B397-4AC9-85FD-65388F26D90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7076286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BE5EC0B9-49C7-4777-AEC5-B5EF8DE4049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8059680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7902048B-30F7-4434-87A5-140F9BB4BEB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9043074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0500A6E2-A41C-4751-8A4E-9A0C5718D93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0026468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FC259517-7BE7-45F9-81C0-3A6362BF143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1009862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90652F56-7B71-42B2-AB68-22204A6DF17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2185786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1059830E-1C3D-4D42-8789-524971CB465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171716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B53325A7-86D3-4B52-A7E3-ADDF408B406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714597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6D53F46F-EC12-484C-A4E7-791E57687AC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1257478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464ED9CA-8950-47B8-A9ED-22B45CE15FB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1800359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E4429F7B-9FD7-438F-8ECA-3FCAD006180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2343240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0C558100-D455-4B41-890C-BCC898B2D16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2886121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F2886397-398A-4318-BE16-2CBAC1902F9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3429002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7D32A3A6-CE6E-4ABD-8522-2C8DC88C070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3971883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F9014C09-5B84-4798-8BDE-C80D76E67B8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4514764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2A29EB9E-ED9D-4C69-8A26-9A7A0A83056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5057645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AA2899F9-1795-416F-8F3D-26EEB684DB6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5600526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E3043474-8625-495C-BD06-3627FD286C5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6857999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D432CE47-7631-408E-8DDC-79EE378B707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6613" y="6143407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B2C8832D-8B8D-4036-B913-2D363143274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684225" y="171716"/>
              <a:ext cx="0" cy="6511464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1CCEFEAF-E87B-4FF2-A947-94CABAA0610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1508412" y="173267"/>
              <a:ext cx="0" cy="6511464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Right Triangle 42">
            <a:extLst>
              <a:ext uri="{FF2B5EF4-FFF2-40B4-BE49-F238E27FC236}">
                <a16:creationId xmlns:a16="http://schemas.microsoft.com/office/drawing/2014/main" id="{2437C4A8-8E3A-4ADA-93B9-64737CE1AB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3500000">
            <a:off x="-281093" y="2607907"/>
            <a:ext cx="568289" cy="568289"/>
          </a:xfrm>
          <a:prstGeom prst="rtTriangle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 useBgFill="1">
        <p:nvSpPr>
          <p:cNvPr id="9" name="Rectangle 44">
            <a:extLst>
              <a:ext uri="{FF2B5EF4-FFF2-40B4-BE49-F238E27FC236}">
                <a16:creationId xmlns:a16="http://schemas.microsoft.com/office/drawing/2014/main" id="{4E1EF4E8-5513-4BF5-BC41-04645281C67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3848" cap="flat">
            <a:noFill/>
            <a:prstDash val="solid"/>
            <a:miter/>
          </a:ln>
          <a:effectLst/>
        </p:spPr>
        <p:txBody>
          <a:bodyPr rtlCol="0" anchor="ctr"/>
          <a:lstStyle/>
          <a:p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5" name="Picture 4" descr="Computerscript op een scherm">
            <a:extLst>
              <a:ext uri="{FF2B5EF4-FFF2-40B4-BE49-F238E27FC236}">
                <a16:creationId xmlns:a16="http://schemas.microsoft.com/office/drawing/2014/main" id="{8B62F469-DA25-302D-4526-06D1C051E219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7512" b="8219"/>
          <a:stretch/>
        </p:blipFill>
        <p:spPr>
          <a:xfrm>
            <a:off x="20" y="10"/>
            <a:ext cx="12191980" cy="6857989"/>
          </a:xfrm>
          <a:prstGeom prst="rect">
            <a:avLst/>
          </a:prstGeom>
        </p:spPr>
      </p:pic>
      <p:grpSp>
        <p:nvGrpSpPr>
          <p:cNvPr id="42" name="Group 46">
            <a:extLst>
              <a:ext uri="{FF2B5EF4-FFF2-40B4-BE49-F238E27FC236}">
                <a16:creationId xmlns:a16="http://schemas.microsoft.com/office/drawing/2014/main" id="{0854B02B-0B9C-4F1C-AA77-81019299445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6214" y="-1"/>
            <a:ext cx="12214827" cy="6858000"/>
            <a:chOff x="-6214" y="-1"/>
            <a:chExt cx="12214827" cy="6858000"/>
          </a:xfrm>
        </p:grpSpPr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D871A3F3-7B20-453C-B836-95EE1B19400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-6214" y="6686283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8F0D9088-A9DD-44D1-9480-54C6D9C5CE2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AEF294E8-3387-4EC5-8FEF-B6619381462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1993258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AB9E4F71-1563-49A7-9E36-B6F17274CDF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92528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>
              <a:extLst>
                <a:ext uri="{FF2B5EF4-FFF2-40B4-BE49-F238E27FC236}">
                  <a16:creationId xmlns:a16="http://schemas.microsoft.com/office/drawing/2014/main" id="{15711EDE-15AE-45C1-BB5D-A75C2DBCEA0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175922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F2B2208C-A2E8-4A3A-A096-18F4A4CFF6E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2159316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AF3D91FA-90DD-41F3-9BA4-DCECE004CA0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3142710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746A5051-8549-4326-889F-D444806DAF9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4126104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>
              <a:extLst>
                <a:ext uri="{FF2B5EF4-FFF2-40B4-BE49-F238E27FC236}">
                  <a16:creationId xmlns:a16="http://schemas.microsoft.com/office/drawing/2014/main" id="{B21A1F84-F65A-4182-A980-DAB5DDBA188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5109498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>
              <a:extLst>
                <a:ext uri="{FF2B5EF4-FFF2-40B4-BE49-F238E27FC236}">
                  <a16:creationId xmlns:a16="http://schemas.microsoft.com/office/drawing/2014/main" id="{DEB902F0-87AC-443C-80DE-A74F802B9B3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6092892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>
              <a:extLst>
                <a:ext uri="{FF2B5EF4-FFF2-40B4-BE49-F238E27FC236}">
                  <a16:creationId xmlns:a16="http://schemas.microsoft.com/office/drawing/2014/main" id="{67E8A466-B6A0-4DB3-B8A3-CF8125CD337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7076286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>
              <a:extLst>
                <a:ext uri="{FF2B5EF4-FFF2-40B4-BE49-F238E27FC236}">
                  <a16:creationId xmlns:a16="http://schemas.microsoft.com/office/drawing/2014/main" id="{41D000BE-82F9-40A6-8F25-A0599C52557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8059680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>
              <a:extLst>
                <a:ext uri="{FF2B5EF4-FFF2-40B4-BE49-F238E27FC236}">
                  <a16:creationId xmlns:a16="http://schemas.microsoft.com/office/drawing/2014/main" id="{09C32A44-65BE-4E50-B57F-40F70F0F6B5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9043074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>
              <a:extLst>
                <a:ext uri="{FF2B5EF4-FFF2-40B4-BE49-F238E27FC236}">
                  <a16:creationId xmlns:a16="http://schemas.microsoft.com/office/drawing/2014/main" id="{B1210BAD-6517-4B69-9957-4A96B63EEDB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0026468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>
              <a:extLst>
                <a:ext uri="{FF2B5EF4-FFF2-40B4-BE49-F238E27FC236}">
                  <a16:creationId xmlns:a16="http://schemas.microsoft.com/office/drawing/2014/main" id="{F28EA630-A8D1-41B2-A192-87C68DBF698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1009862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>
              <a:extLst>
                <a:ext uri="{FF2B5EF4-FFF2-40B4-BE49-F238E27FC236}">
                  <a16:creationId xmlns:a16="http://schemas.microsoft.com/office/drawing/2014/main" id="{1DC7DD0A-8900-44D2-ACC3-5BA55DC6BA9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2185786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>
              <a:extLst>
                <a:ext uri="{FF2B5EF4-FFF2-40B4-BE49-F238E27FC236}">
                  <a16:creationId xmlns:a16="http://schemas.microsoft.com/office/drawing/2014/main" id="{CDF3D55D-BDAF-4568-B302-287E983B687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171716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>
              <a:extLst>
                <a:ext uri="{FF2B5EF4-FFF2-40B4-BE49-F238E27FC236}">
                  <a16:creationId xmlns:a16="http://schemas.microsoft.com/office/drawing/2014/main" id="{F7011E7F-BA17-4517-978C-62A1CAC75EC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714597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>
              <a:extLst>
                <a:ext uri="{FF2B5EF4-FFF2-40B4-BE49-F238E27FC236}">
                  <a16:creationId xmlns:a16="http://schemas.microsoft.com/office/drawing/2014/main" id="{8376F9B6-38DE-4DD5-86C1-3422118C41E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1257478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>
              <a:extLst>
                <a:ext uri="{FF2B5EF4-FFF2-40B4-BE49-F238E27FC236}">
                  <a16:creationId xmlns:a16="http://schemas.microsoft.com/office/drawing/2014/main" id="{A41C3734-DAEF-4A46-BEA1-D5AD3312C40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1800359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>
              <a:extLst>
                <a:ext uri="{FF2B5EF4-FFF2-40B4-BE49-F238E27FC236}">
                  <a16:creationId xmlns:a16="http://schemas.microsoft.com/office/drawing/2014/main" id="{6477B67C-64B0-4276-A896-25046D11B73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2343240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>
              <a:extLst>
                <a:ext uri="{FF2B5EF4-FFF2-40B4-BE49-F238E27FC236}">
                  <a16:creationId xmlns:a16="http://schemas.microsoft.com/office/drawing/2014/main" id="{4DFC2517-2C23-416A-816A-78BC0D55C2B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2886121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>
              <a:extLst>
                <a:ext uri="{FF2B5EF4-FFF2-40B4-BE49-F238E27FC236}">
                  <a16:creationId xmlns:a16="http://schemas.microsoft.com/office/drawing/2014/main" id="{B0C33528-1E61-46AF-AB71-5D8A4421AA3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3429002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>
              <a:extLst>
                <a:ext uri="{FF2B5EF4-FFF2-40B4-BE49-F238E27FC236}">
                  <a16:creationId xmlns:a16="http://schemas.microsoft.com/office/drawing/2014/main" id="{CFEEF936-1B01-48F9-92E8-409D0D0AED6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3971883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>
              <a:extLst>
                <a:ext uri="{FF2B5EF4-FFF2-40B4-BE49-F238E27FC236}">
                  <a16:creationId xmlns:a16="http://schemas.microsoft.com/office/drawing/2014/main" id="{4A937AE8-840F-4140-9ABB-092572380A9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4514764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>
              <a:extLst>
                <a:ext uri="{FF2B5EF4-FFF2-40B4-BE49-F238E27FC236}">
                  <a16:creationId xmlns:a16="http://schemas.microsoft.com/office/drawing/2014/main" id="{F29BB531-A47E-49A2-B75C-12D80A405D4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5057645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>
              <a:extLst>
                <a:ext uri="{FF2B5EF4-FFF2-40B4-BE49-F238E27FC236}">
                  <a16:creationId xmlns:a16="http://schemas.microsoft.com/office/drawing/2014/main" id="{29A5FD65-1327-4177-AE7B-43F621AF5FD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5600526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>
              <a:extLst>
                <a:ext uri="{FF2B5EF4-FFF2-40B4-BE49-F238E27FC236}">
                  <a16:creationId xmlns:a16="http://schemas.microsoft.com/office/drawing/2014/main" id="{39AE2EAE-6FC0-4C80-89B2-17458DB6086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6857999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>
              <a:extLst>
                <a:ext uri="{FF2B5EF4-FFF2-40B4-BE49-F238E27FC236}">
                  <a16:creationId xmlns:a16="http://schemas.microsoft.com/office/drawing/2014/main" id="{DCE40E8B-1E04-4754-94C9-ACE347819BB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6613" y="6143407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>
              <a:extLst>
                <a:ext uri="{FF2B5EF4-FFF2-40B4-BE49-F238E27FC236}">
                  <a16:creationId xmlns:a16="http://schemas.microsoft.com/office/drawing/2014/main" id="{AFE685B0-23E4-4A55-97D5-8667B3690C1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684225" y="171716"/>
              <a:ext cx="0" cy="6511464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77">
              <a:extLst>
                <a:ext uri="{FF2B5EF4-FFF2-40B4-BE49-F238E27FC236}">
                  <a16:creationId xmlns:a16="http://schemas.microsoft.com/office/drawing/2014/main" id="{02D75DC8-932A-4363-AFCC-31CD4672D1A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1508412" y="173267"/>
              <a:ext cx="0" cy="6511464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4" name="Freeform: Shape 79">
            <a:extLst>
              <a:ext uri="{FF2B5EF4-FFF2-40B4-BE49-F238E27FC236}">
                <a16:creationId xmlns:a16="http://schemas.microsoft.com/office/drawing/2014/main" id="{00FA6579-9606-4A7A-8519-FBED9C6FAA9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-4971" y="1"/>
            <a:ext cx="12196969" cy="3200399"/>
          </a:xfrm>
          <a:custGeom>
            <a:avLst/>
            <a:gdLst>
              <a:gd name="connsiteX0" fmla="*/ 8951169 w 12179808"/>
              <a:gd name="connsiteY0" fmla="*/ 14 h 3200399"/>
              <a:gd name="connsiteX1" fmla="*/ 11653845 w 12179808"/>
              <a:gd name="connsiteY1" fmla="*/ 98641 h 3200399"/>
              <a:gd name="connsiteX2" fmla="*/ 12178450 w 12179808"/>
              <a:gd name="connsiteY2" fmla="*/ 134761 h 3200399"/>
              <a:gd name="connsiteX3" fmla="*/ 12178450 w 12179808"/>
              <a:gd name="connsiteY3" fmla="*/ 852282 h 3200399"/>
              <a:gd name="connsiteX4" fmla="*/ 12179808 w 12179808"/>
              <a:gd name="connsiteY4" fmla="*/ 852282 h 3200399"/>
              <a:gd name="connsiteX5" fmla="*/ 12179808 w 12179808"/>
              <a:gd name="connsiteY5" fmla="*/ 1752600 h 3200399"/>
              <a:gd name="connsiteX6" fmla="*/ 12179808 w 12179808"/>
              <a:gd name="connsiteY6" fmla="*/ 1981199 h 3200399"/>
              <a:gd name="connsiteX7" fmla="*/ 12179808 w 12179808"/>
              <a:gd name="connsiteY7" fmla="*/ 3200399 h 3200399"/>
              <a:gd name="connsiteX8" fmla="*/ 0 w 12179808"/>
              <a:gd name="connsiteY8" fmla="*/ 3200399 h 3200399"/>
              <a:gd name="connsiteX9" fmla="*/ 0 w 12179808"/>
              <a:gd name="connsiteY9" fmla="*/ 1981199 h 3200399"/>
              <a:gd name="connsiteX10" fmla="*/ 0 w 12179808"/>
              <a:gd name="connsiteY10" fmla="*/ 1752600 h 3200399"/>
              <a:gd name="connsiteX11" fmla="*/ 0 w 12179808"/>
              <a:gd name="connsiteY11" fmla="*/ 940776 h 3200399"/>
              <a:gd name="connsiteX12" fmla="*/ 0 w 12179808"/>
              <a:gd name="connsiteY12" fmla="*/ 852282 h 3200399"/>
              <a:gd name="connsiteX13" fmla="*/ 0 w 12179808"/>
              <a:gd name="connsiteY13" fmla="*/ 475166 h 3200399"/>
              <a:gd name="connsiteX14" fmla="*/ 8951169 w 12179808"/>
              <a:gd name="connsiteY14" fmla="*/ 14 h 32003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2179808" h="3200399">
                <a:moveTo>
                  <a:pt x="8951169" y="14"/>
                </a:moveTo>
                <a:cubicBezTo>
                  <a:pt x="9704520" y="748"/>
                  <a:pt x="10578586" y="29202"/>
                  <a:pt x="11653845" y="98641"/>
                </a:cubicBezTo>
                <a:lnTo>
                  <a:pt x="12178450" y="134761"/>
                </a:lnTo>
                <a:lnTo>
                  <a:pt x="12178450" y="852282"/>
                </a:lnTo>
                <a:lnTo>
                  <a:pt x="12179808" y="852282"/>
                </a:lnTo>
                <a:lnTo>
                  <a:pt x="12179808" y="1752600"/>
                </a:lnTo>
                <a:lnTo>
                  <a:pt x="12179808" y="1981199"/>
                </a:lnTo>
                <a:lnTo>
                  <a:pt x="12179808" y="3200399"/>
                </a:lnTo>
                <a:lnTo>
                  <a:pt x="0" y="3200399"/>
                </a:lnTo>
                <a:lnTo>
                  <a:pt x="0" y="1981199"/>
                </a:lnTo>
                <a:lnTo>
                  <a:pt x="0" y="1752600"/>
                </a:lnTo>
                <a:lnTo>
                  <a:pt x="0" y="940776"/>
                </a:lnTo>
                <a:lnTo>
                  <a:pt x="0" y="852282"/>
                </a:lnTo>
                <a:lnTo>
                  <a:pt x="0" y="475166"/>
                </a:lnTo>
                <a:cubicBezTo>
                  <a:pt x="4768989" y="475166"/>
                  <a:pt x="5812206" y="-3043"/>
                  <a:pt x="8951169" y="14"/>
                </a:cubicBezTo>
                <a:close/>
              </a:path>
            </a:pathLst>
          </a:custGeom>
          <a:solidFill>
            <a:schemeClr val="bg1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4827C5D3-EADB-FE0D-ECA0-BBB1E12130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4225" y="168613"/>
            <a:ext cx="10318738" cy="1085761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5400" dirty="0"/>
              <a:t>Java input and </a:t>
            </a:r>
            <a:r>
              <a:rPr lang="en-US" sz="5400" dirty="0" err="1"/>
              <a:t>ouput</a:t>
            </a:r>
            <a:endParaRPr lang="en-US" sz="5400" dirty="0"/>
          </a:p>
        </p:txBody>
      </p:sp>
    </p:spTree>
    <p:extLst>
      <p:ext uri="{BB962C8B-B14F-4D97-AF65-F5344CB8AC3E}">
        <p14:creationId xmlns:p14="http://schemas.microsoft.com/office/powerpoint/2010/main" val="12699386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827C5D3-EADB-FE0D-ECA0-BBB1E12130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I/O in Java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7F2CDA5-2B1D-DAA5-8644-442D21CB202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Use a single class </a:t>
            </a:r>
            <a:r>
              <a:rPr lang="nl-NL" dirty="0" err="1"/>
              <a:t>for</a:t>
            </a:r>
            <a:r>
              <a:rPr lang="nl-NL" dirty="0"/>
              <a:t> </a:t>
            </a:r>
            <a:r>
              <a:rPr lang="nl-NL" dirty="0" err="1"/>
              <a:t>all</a:t>
            </a:r>
            <a:r>
              <a:rPr lang="nl-NL" dirty="0"/>
              <a:t> Input and Output in Java</a:t>
            </a:r>
          </a:p>
          <a:p>
            <a:r>
              <a:rPr lang="nl-NL" dirty="0"/>
              <a:t>Use </a:t>
            </a:r>
            <a:r>
              <a:rPr lang="nl-NL" dirty="0" err="1"/>
              <a:t>the</a:t>
            </a:r>
            <a:r>
              <a:rPr lang="nl-NL" dirty="0"/>
              <a:t> Java Scanner </a:t>
            </a:r>
            <a:r>
              <a:rPr lang="nl-NL" dirty="0" err="1"/>
              <a:t>for</a:t>
            </a:r>
            <a:r>
              <a:rPr lang="nl-NL" dirty="0"/>
              <a:t> </a:t>
            </a:r>
            <a:r>
              <a:rPr lang="nl-NL" dirty="0" err="1"/>
              <a:t>the</a:t>
            </a:r>
            <a:r>
              <a:rPr lang="nl-NL"/>
              <a:t> input.</a:t>
            </a:r>
            <a:endParaRPr lang="nl-NL" dirty="0"/>
          </a:p>
          <a:p>
            <a:endParaRPr lang="nl-NL" dirty="0"/>
          </a:p>
          <a:p>
            <a:pPr lvl="1"/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6060976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827C5D3-EADB-FE0D-ECA0-BBB1E12130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What is </a:t>
            </a:r>
            <a:r>
              <a:rPr lang="nl-NL" dirty="0" err="1"/>
              <a:t>an</a:t>
            </a:r>
            <a:r>
              <a:rPr lang="nl-NL" dirty="0"/>
              <a:t> object?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7F2CDA5-2B1D-DAA5-8644-442D21CB202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Class Object is the root of the class hierarchy. Every class has Object as a superclass. All objects, including arrays, implement the methods of this class. ~Java docs</a:t>
            </a:r>
          </a:p>
          <a:p>
            <a:r>
              <a:rPr lang="en-US" dirty="0"/>
              <a:t>That’s not going to work for us</a:t>
            </a:r>
          </a:p>
          <a:p>
            <a:r>
              <a:rPr lang="en-US" dirty="0"/>
              <a:t>Our definition: An object in java is a class that has certain state(s) (fields) and behaviors (methods). </a:t>
            </a:r>
          </a:p>
          <a:p>
            <a:r>
              <a:rPr lang="en-US" dirty="0"/>
              <a:t>Later we will see why the documentation is more accurate. But for now we use the informal definition.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3122286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9">
            <a:extLst>
              <a:ext uri="{FF2B5EF4-FFF2-40B4-BE49-F238E27FC236}">
                <a16:creationId xmlns:a16="http://schemas.microsoft.com/office/drawing/2014/main" id="{748618E9-EE2D-4864-9EEE-58939BD4FBB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6214" y="-1"/>
            <a:ext cx="12214827" cy="6858000"/>
            <a:chOff x="-6214" y="-1"/>
            <a:chExt cx="12214827" cy="6858000"/>
          </a:xfrm>
        </p:grpSpPr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317D1EC0-23FF-4FC8-B22D-E34878EAA4C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-6214" y="6686283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5AB929A7-258C-4469-AAB4-A67D713F7A8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DA635CDB-2D00-49D5-B26E-0694A25000C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1993258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B4288D7A-F857-418D-92F2-368E841B9F2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92528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F1084F50-7F3C-4A4A-877E-FFD9EC7CD88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175922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331E64C1-F4C0-4A94-B319-BB1A0A2450B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2159316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363D8374-8052-417F-AB69-B97EAC43D51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3142710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C7750734-4D51-4019-A003-38A3DE49B43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4126104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71B693D1-DBA2-4D3B-9B37-D9EE8C4112F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5109498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1BCD3EA8-E4C0-4AF6-817F-F9F29157A49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6092892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7A170FB3-B397-4AC9-85FD-65388F26D90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7076286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BE5EC0B9-49C7-4777-AEC5-B5EF8DE4049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8059680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7902048B-30F7-4434-87A5-140F9BB4BEB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9043074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0500A6E2-A41C-4751-8A4E-9A0C5718D93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0026468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FC259517-7BE7-45F9-81C0-3A6362BF143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1009862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90652F56-7B71-42B2-AB68-22204A6DF17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2185786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1059830E-1C3D-4D42-8789-524971CB465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171716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B53325A7-86D3-4B52-A7E3-ADDF408B406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714597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6D53F46F-EC12-484C-A4E7-791E57687AC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1257478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464ED9CA-8950-47B8-A9ED-22B45CE15FB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1800359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E4429F7B-9FD7-438F-8ECA-3FCAD006180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2343240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0C558100-D455-4B41-890C-BCC898B2D16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2886121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F2886397-398A-4318-BE16-2CBAC1902F9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3429002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7D32A3A6-CE6E-4ABD-8522-2C8DC88C070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3971883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F9014C09-5B84-4798-8BDE-C80D76E67B8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4514764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2A29EB9E-ED9D-4C69-8A26-9A7A0A83056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5057645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AA2899F9-1795-416F-8F3D-26EEB684DB6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5600526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E3043474-8625-495C-BD06-3627FD286C5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6857999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D432CE47-7631-408E-8DDC-79EE378B707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6613" y="6143407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B2C8832D-8B8D-4036-B913-2D363143274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684225" y="171716"/>
              <a:ext cx="0" cy="6511464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1CCEFEAF-E87B-4FF2-A947-94CABAA0610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1508412" y="173267"/>
              <a:ext cx="0" cy="6511464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Right Triangle 42">
            <a:extLst>
              <a:ext uri="{FF2B5EF4-FFF2-40B4-BE49-F238E27FC236}">
                <a16:creationId xmlns:a16="http://schemas.microsoft.com/office/drawing/2014/main" id="{2437C4A8-8E3A-4ADA-93B9-64737CE1AB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3500000">
            <a:off x="-281093" y="2607907"/>
            <a:ext cx="568289" cy="568289"/>
          </a:xfrm>
          <a:prstGeom prst="rtTriangle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 useBgFill="1">
        <p:nvSpPr>
          <p:cNvPr id="9" name="Rectangle 44">
            <a:extLst>
              <a:ext uri="{FF2B5EF4-FFF2-40B4-BE49-F238E27FC236}">
                <a16:creationId xmlns:a16="http://schemas.microsoft.com/office/drawing/2014/main" id="{4E1EF4E8-5513-4BF5-BC41-04645281C67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3848" cap="flat">
            <a:noFill/>
            <a:prstDash val="solid"/>
            <a:miter/>
          </a:ln>
          <a:effectLst/>
        </p:spPr>
        <p:txBody>
          <a:bodyPr rtlCol="0" anchor="ctr"/>
          <a:lstStyle/>
          <a:p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5" name="Picture 4" descr="Computerscript op een scherm">
            <a:extLst>
              <a:ext uri="{FF2B5EF4-FFF2-40B4-BE49-F238E27FC236}">
                <a16:creationId xmlns:a16="http://schemas.microsoft.com/office/drawing/2014/main" id="{8B62F469-DA25-302D-4526-06D1C051E219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7512" b="8219"/>
          <a:stretch/>
        </p:blipFill>
        <p:spPr>
          <a:xfrm>
            <a:off x="20" y="10"/>
            <a:ext cx="12191980" cy="6857989"/>
          </a:xfrm>
          <a:prstGeom prst="rect">
            <a:avLst/>
          </a:prstGeom>
        </p:spPr>
      </p:pic>
      <p:grpSp>
        <p:nvGrpSpPr>
          <p:cNvPr id="42" name="Group 46">
            <a:extLst>
              <a:ext uri="{FF2B5EF4-FFF2-40B4-BE49-F238E27FC236}">
                <a16:creationId xmlns:a16="http://schemas.microsoft.com/office/drawing/2014/main" id="{0854B02B-0B9C-4F1C-AA77-81019299445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6214" y="-1"/>
            <a:ext cx="12214827" cy="6858000"/>
            <a:chOff x="-6214" y="-1"/>
            <a:chExt cx="12214827" cy="6858000"/>
          </a:xfrm>
        </p:grpSpPr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D871A3F3-7B20-453C-B836-95EE1B19400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-6214" y="6686283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8F0D9088-A9DD-44D1-9480-54C6D9C5CE2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AEF294E8-3387-4EC5-8FEF-B6619381462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1993258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AB9E4F71-1563-49A7-9E36-B6F17274CDF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92528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>
              <a:extLst>
                <a:ext uri="{FF2B5EF4-FFF2-40B4-BE49-F238E27FC236}">
                  <a16:creationId xmlns:a16="http://schemas.microsoft.com/office/drawing/2014/main" id="{15711EDE-15AE-45C1-BB5D-A75C2DBCEA0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175922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F2B2208C-A2E8-4A3A-A096-18F4A4CFF6E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2159316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AF3D91FA-90DD-41F3-9BA4-DCECE004CA0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3142710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746A5051-8549-4326-889F-D444806DAF9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4126104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>
              <a:extLst>
                <a:ext uri="{FF2B5EF4-FFF2-40B4-BE49-F238E27FC236}">
                  <a16:creationId xmlns:a16="http://schemas.microsoft.com/office/drawing/2014/main" id="{B21A1F84-F65A-4182-A980-DAB5DDBA188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5109498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>
              <a:extLst>
                <a:ext uri="{FF2B5EF4-FFF2-40B4-BE49-F238E27FC236}">
                  <a16:creationId xmlns:a16="http://schemas.microsoft.com/office/drawing/2014/main" id="{DEB902F0-87AC-443C-80DE-A74F802B9B3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6092892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>
              <a:extLst>
                <a:ext uri="{FF2B5EF4-FFF2-40B4-BE49-F238E27FC236}">
                  <a16:creationId xmlns:a16="http://schemas.microsoft.com/office/drawing/2014/main" id="{67E8A466-B6A0-4DB3-B8A3-CF8125CD337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7076286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>
              <a:extLst>
                <a:ext uri="{FF2B5EF4-FFF2-40B4-BE49-F238E27FC236}">
                  <a16:creationId xmlns:a16="http://schemas.microsoft.com/office/drawing/2014/main" id="{41D000BE-82F9-40A6-8F25-A0599C52557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8059680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>
              <a:extLst>
                <a:ext uri="{FF2B5EF4-FFF2-40B4-BE49-F238E27FC236}">
                  <a16:creationId xmlns:a16="http://schemas.microsoft.com/office/drawing/2014/main" id="{09C32A44-65BE-4E50-B57F-40F70F0F6B5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9043074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>
              <a:extLst>
                <a:ext uri="{FF2B5EF4-FFF2-40B4-BE49-F238E27FC236}">
                  <a16:creationId xmlns:a16="http://schemas.microsoft.com/office/drawing/2014/main" id="{B1210BAD-6517-4B69-9957-4A96B63EEDB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0026468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>
              <a:extLst>
                <a:ext uri="{FF2B5EF4-FFF2-40B4-BE49-F238E27FC236}">
                  <a16:creationId xmlns:a16="http://schemas.microsoft.com/office/drawing/2014/main" id="{F28EA630-A8D1-41B2-A192-87C68DBF698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1009862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>
              <a:extLst>
                <a:ext uri="{FF2B5EF4-FFF2-40B4-BE49-F238E27FC236}">
                  <a16:creationId xmlns:a16="http://schemas.microsoft.com/office/drawing/2014/main" id="{1DC7DD0A-8900-44D2-ACC3-5BA55DC6BA9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2185786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>
              <a:extLst>
                <a:ext uri="{FF2B5EF4-FFF2-40B4-BE49-F238E27FC236}">
                  <a16:creationId xmlns:a16="http://schemas.microsoft.com/office/drawing/2014/main" id="{CDF3D55D-BDAF-4568-B302-287E983B687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171716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>
              <a:extLst>
                <a:ext uri="{FF2B5EF4-FFF2-40B4-BE49-F238E27FC236}">
                  <a16:creationId xmlns:a16="http://schemas.microsoft.com/office/drawing/2014/main" id="{F7011E7F-BA17-4517-978C-62A1CAC75EC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714597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>
              <a:extLst>
                <a:ext uri="{FF2B5EF4-FFF2-40B4-BE49-F238E27FC236}">
                  <a16:creationId xmlns:a16="http://schemas.microsoft.com/office/drawing/2014/main" id="{8376F9B6-38DE-4DD5-86C1-3422118C41E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1257478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>
              <a:extLst>
                <a:ext uri="{FF2B5EF4-FFF2-40B4-BE49-F238E27FC236}">
                  <a16:creationId xmlns:a16="http://schemas.microsoft.com/office/drawing/2014/main" id="{A41C3734-DAEF-4A46-BEA1-D5AD3312C40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1800359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>
              <a:extLst>
                <a:ext uri="{FF2B5EF4-FFF2-40B4-BE49-F238E27FC236}">
                  <a16:creationId xmlns:a16="http://schemas.microsoft.com/office/drawing/2014/main" id="{6477B67C-64B0-4276-A896-25046D11B73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2343240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>
              <a:extLst>
                <a:ext uri="{FF2B5EF4-FFF2-40B4-BE49-F238E27FC236}">
                  <a16:creationId xmlns:a16="http://schemas.microsoft.com/office/drawing/2014/main" id="{4DFC2517-2C23-416A-816A-78BC0D55C2B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2886121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>
              <a:extLst>
                <a:ext uri="{FF2B5EF4-FFF2-40B4-BE49-F238E27FC236}">
                  <a16:creationId xmlns:a16="http://schemas.microsoft.com/office/drawing/2014/main" id="{B0C33528-1E61-46AF-AB71-5D8A4421AA3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3429002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>
              <a:extLst>
                <a:ext uri="{FF2B5EF4-FFF2-40B4-BE49-F238E27FC236}">
                  <a16:creationId xmlns:a16="http://schemas.microsoft.com/office/drawing/2014/main" id="{CFEEF936-1B01-48F9-92E8-409D0D0AED6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3971883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>
              <a:extLst>
                <a:ext uri="{FF2B5EF4-FFF2-40B4-BE49-F238E27FC236}">
                  <a16:creationId xmlns:a16="http://schemas.microsoft.com/office/drawing/2014/main" id="{4A937AE8-840F-4140-9ABB-092572380A9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4514764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>
              <a:extLst>
                <a:ext uri="{FF2B5EF4-FFF2-40B4-BE49-F238E27FC236}">
                  <a16:creationId xmlns:a16="http://schemas.microsoft.com/office/drawing/2014/main" id="{F29BB531-A47E-49A2-B75C-12D80A405D4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5057645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>
              <a:extLst>
                <a:ext uri="{FF2B5EF4-FFF2-40B4-BE49-F238E27FC236}">
                  <a16:creationId xmlns:a16="http://schemas.microsoft.com/office/drawing/2014/main" id="{29A5FD65-1327-4177-AE7B-43F621AF5FD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5600526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>
              <a:extLst>
                <a:ext uri="{FF2B5EF4-FFF2-40B4-BE49-F238E27FC236}">
                  <a16:creationId xmlns:a16="http://schemas.microsoft.com/office/drawing/2014/main" id="{39AE2EAE-6FC0-4C80-89B2-17458DB6086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6857999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>
              <a:extLst>
                <a:ext uri="{FF2B5EF4-FFF2-40B4-BE49-F238E27FC236}">
                  <a16:creationId xmlns:a16="http://schemas.microsoft.com/office/drawing/2014/main" id="{DCE40E8B-1E04-4754-94C9-ACE347819BB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6613" y="6143407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>
              <a:extLst>
                <a:ext uri="{FF2B5EF4-FFF2-40B4-BE49-F238E27FC236}">
                  <a16:creationId xmlns:a16="http://schemas.microsoft.com/office/drawing/2014/main" id="{AFE685B0-23E4-4A55-97D5-8667B3690C1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684225" y="171716"/>
              <a:ext cx="0" cy="6511464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77">
              <a:extLst>
                <a:ext uri="{FF2B5EF4-FFF2-40B4-BE49-F238E27FC236}">
                  <a16:creationId xmlns:a16="http://schemas.microsoft.com/office/drawing/2014/main" id="{02D75DC8-932A-4363-AFCC-31CD4672D1A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1508412" y="173267"/>
              <a:ext cx="0" cy="6511464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4" name="Freeform: Shape 79">
            <a:extLst>
              <a:ext uri="{FF2B5EF4-FFF2-40B4-BE49-F238E27FC236}">
                <a16:creationId xmlns:a16="http://schemas.microsoft.com/office/drawing/2014/main" id="{00FA6579-9606-4A7A-8519-FBED9C6FAA9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-4971" y="1"/>
            <a:ext cx="12196969" cy="3200399"/>
          </a:xfrm>
          <a:custGeom>
            <a:avLst/>
            <a:gdLst>
              <a:gd name="connsiteX0" fmla="*/ 8951169 w 12179808"/>
              <a:gd name="connsiteY0" fmla="*/ 14 h 3200399"/>
              <a:gd name="connsiteX1" fmla="*/ 11653845 w 12179808"/>
              <a:gd name="connsiteY1" fmla="*/ 98641 h 3200399"/>
              <a:gd name="connsiteX2" fmla="*/ 12178450 w 12179808"/>
              <a:gd name="connsiteY2" fmla="*/ 134761 h 3200399"/>
              <a:gd name="connsiteX3" fmla="*/ 12178450 w 12179808"/>
              <a:gd name="connsiteY3" fmla="*/ 852282 h 3200399"/>
              <a:gd name="connsiteX4" fmla="*/ 12179808 w 12179808"/>
              <a:gd name="connsiteY4" fmla="*/ 852282 h 3200399"/>
              <a:gd name="connsiteX5" fmla="*/ 12179808 w 12179808"/>
              <a:gd name="connsiteY5" fmla="*/ 1752600 h 3200399"/>
              <a:gd name="connsiteX6" fmla="*/ 12179808 w 12179808"/>
              <a:gd name="connsiteY6" fmla="*/ 1981199 h 3200399"/>
              <a:gd name="connsiteX7" fmla="*/ 12179808 w 12179808"/>
              <a:gd name="connsiteY7" fmla="*/ 3200399 h 3200399"/>
              <a:gd name="connsiteX8" fmla="*/ 0 w 12179808"/>
              <a:gd name="connsiteY8" fmla="*/ 3200399 h 3200399"/>
              <a:gd name="connsiteX9" fmla="*/ 0 w 12179808"/>
              <a:gd name="connsiteY9" fmla="*/ 1981199 h 3200399"/>
              <a:gd name="connsiteX10" fmla="*/ 0 w 12179808"/>
              <a:gd name="connsiteY10" fmla="*/ 1752600 h 3200399"/>
              <a:gd name="connsiteX11" fmla="*/ 0 w 12179808"/>
              <a:gd name="connsiteY11" fmla="*/ 940776 h 3200399"/>
              <a:gd name="connsiteX12" fmla="*/ 0 w 12179808"/>
              <a:gd name="connsiteY12" fmla="*/ 852282 h 3200399"/>
              <a:gd name="connsiteX13" fmla="*/ 0 w 12179808"/>
              <a:gd name="connsiteY13" fmla="*/ 475166 h 3200399"/>
              <a:gd name="connsiteX14" fmla="*/ 8951169 w 12179808"/>
              <a:gd name="connsiteY14" fmla="*/ 14 h 32003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2179808" h="3200399">
                <a:moveTo>
                  <a:pt x="8951169" y="14"/>
                </a:moveTo>
                <a:cubicBezTo>
                  <a:pt x="9704520" y="748"/>
                  <a:pt x="10578586" y="29202"/>
                  <a:pt x="11653845" y="98641"/>
                </a:cubicBezTo>
                <a:lnTo>
                  <a:pt x="12178450" y="134761"/>
                </a:lnTo>
                <a:lnTo>
                  <a:pt x="12178450" y="852282"/>
                </a:lnTo>
                <a:lnTo>
                  <a:pt x="12179808" y="852282"/>
                </a:lnTo>
                <a:lnTo>
                  <a:pt x="12179808" y="1752600"/>
                </a:lnTo>
                <a:lnTo>
                  <a:pt x="12179808" y="1981199"/>
                </a:lnTo>
                <a:lnTo>
                  <a:pt x="12179808" y="3200399"/>
                </a:lnTo>
                <a:lnTo>
                  <a:pt x="0" y="3200399"/>
                </a:lnTo>
                <a:lnTo>
                  <a:pt x="0" y="1981199"/>
                </a:lnTo>
                <a:lnTo>
                  <a:pt x="0" y="1752600"/>
                </a:lnTo>
                <a:lnTo>
                  <a:pt x="0" y="940776"/>
                </a:lnTo>
                <a:lnTo>
                  <a:pt x="0" y="852282"/>
                </a:lnTo>
                <a:lnTo>
                  <a:pt x="0" y="475166"/>
                </a:lnTo>
                <a:cubicBezTo>
                  <a:pt x="4768989" y="475166"/>
                  <a:pt x="5812206" y="-3043"/>
                  <a:pt x="8951169" y="14"/>
                </a:cubicBezTo>
                <a:close/>
              </a:path>
            </a:pathLst>
          </a:custGeom>
          <a:solidFill>
            <a:schemeClr val="bg1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4827C5D3-EADB-FE0D-ECA0-BBB1E12130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4225" y="168613"/>
            <a:ext cx="10318738" cy="1085761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5400" dirty="0"/>
              <a:t>End of lecture 1</a:t>
            </a:r>
          </a:p>
        </p:txBody>
      </p:sp>
    </p:spTree>
    <p:extLst>
      <p:ext uri="{BB962C8B-B14F-4D97-AF65-F5344CB8AC3E}">
        <p14:creationId xmlns:p14="http://schemas.microsoft.com/office/powerpoint/2010/main" val="41835928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827C5D3-EADB-FE0D-ECA0-BBB1E12130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What is a </a:t>
            </a:r>
            <a:r>
              <a:rPr lang="nl-NL" dirty="0" err="1"/>
              <a:t>method</a:t>
            </a:r>
            <a:r>
              <a:rPr lang="nl-NL" dirty="0"/>
              <a:t>?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7F2CDA5-2B1D-DAA5-8644-442D21CB202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Let’s skip over the rest of the definitions and go straight into practicality.</a:t>
            </a:r>
          </a:p>
          <a:p>
            <a:r>
              <a:rPr lang="en-US" dirty="0"/>
              <a:t>A method will be our functions we are going to define functions later. But if you know python: a function in python is called a method in java.</a:t>
            </a:r>
          </a:p>
          <a:p>
            <a:r>
              <a:rPr lang="en-US" dirty="0"/>
              <a:t>A state/fields will be our variables.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8400565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>
            <a:extLst>
              <a:ext uri="{FF2B5EF4-FFF2-40B4-BE49-F238E27FC236}">
                <a16:creationId xmlns:a16="http://schemas.microsoft.com/office/drawing/2014/main" id="{748618E9-EE2D-4864-9EEE-58939BD4FBB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6214" y="-1"/>
            <a:ext cx="12214827" cy="6858000"/>
            <a:chOff x="-6214" y="-1"/>
            <a:chExt cx="12214827" cy="6858000"/>
          </a:xfrm>
        </p:grpSpPr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317D1EC0-23FF-4FC8-B22D-E34878EAA4C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-6214" y="6686283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5AB929A7-258C-4469-AAB4-A67D713F7A8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DA635CDB-2D00-49D5-B26E-0694A25000C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1993258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B4288D7A-F857-418D-92F2-368E841B9F2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92528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F1084F50-7F3C-4A4A-877E-FFD9EC7CD88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175922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331E64C1-F4C0-4A94-B319-BB1A0A2450B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2159316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363D8374-8052-417F-AB69-B97EAC43D51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3142710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C7750734-4D51-4019-A003-38A3DE49B43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4126104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71B693D1-DBA2-4D3B-9B37-D9EE8C4112F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5109498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1BCD3EA8-E4C0-4AF6-817F-F9F29157A49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6092892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7A170FB3-B397-4AC9-85FD-65388F26D90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7076286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BE5EC0B9-49C7-4777-AEC5-B5EF8DE4049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8059680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7902048B-30F7-4434-87A5-140F9BB4BEB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9043074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0500A6E2-A41C-4751-8A4E-9A0C5718D93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0026468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FC259517-7BE7-45F9-81C0-3A6362BF143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1009862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90652F56-7B71-42B2-AB68-22204A6DF17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2185786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1059830E-1C3D-4D42-8789-524971CB465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171716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B53325A7-86D3-4B52-A7E3-ADDF408B406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714597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6D53F46F-EC12-484C-A4E7-791E57687AC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1257478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464ED9CA-8950-47B8-A9ED-22B45CE15FB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1800359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E4429F7B-9FD7-438F-8ECA-3FCAD006180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2343240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0C558100-D455-4B41-890C-BCC898B2D16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2886121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F2886397-398A-4318-BE16-2CBAC1902F9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3429002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7D32A3A6-CE6E-4ABD-8522-2C8DC88C070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3971883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F9014C09-5B84-4798-8BDE-C80D76E67B8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4514764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2A29EB9E-ED9D-4C69-8A26-9A7A0A83056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5057645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AA2899F9-1795-416F-8F3D-26EEB684DB6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5600526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E3043474-8625-495C-BD06-3627FD286C5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6857999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D432CE47-7631-408E-8DDC-79EE378B707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6613" y="6143407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B2C8832D-8B8D-4036-B913-2D363143274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684225" y="171716"/>
              <a:ext cx="0" cy="6511464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1CCEFEAF-E87B-4FF2-A947-94CABAA0610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1508412" y="173267"/>
              <a:ext cx="0" cy="6511464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3" name="Right Triangle 42">
            <a:extLst>
              <a:ext uri="{FF2B5EF4-FFF2-40B4-BE49-F238E27FC236}">
                <a16:creationId xmlns:a16="http://schemas.microsoft.com/office/drawing/2014/main" id="{2437C4A8-8E3A-4ADA-93B9-64737CE1AB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3500000">
            <a:off x="-281093" y="2607907"/>
            <a:ext cx="568289" cy="568289"/>
          </a:xfrm>
          <a:prstGeom prst="rtTriangle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 useBgFill="1">
        <p:nvSpPr>
          <p:cNvPr id="45" name="Rectangle 44">
            <a:extLst>
              <a:ext uri="{FF2B5EF4-FFF2-40B4-BE49-F238E27FC236}">
                <a16:creationId xmlns:a16="http://schemas.microsoft.com/office/drawing/2014/main" id="{4E1EF4E8-5513-4BF5-BC41-04645281C67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3848" cap="flat">
            <a:noFill/>
            <a:prstDash val="solid"/>
            <a:miter/>
          </a:ln>
          <a:effectLst/>
        </p:spPr>
        <p:txBody>
          <a:bodyPr rtlCol="0" anchor="ctr"/>
          <a:lstStyle/>
          <a:p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5" name="Picture 4" descr="Computerscript op een scherm">
            <a:extLst>
              <a:ext uri="{FF2B5EF4-FFF2-40B4-BE49-F238E27FC236}">
                <a16:creationId xmlns:a16="http://schemas.microsoft.com/office/drawing/2014/main" id="{8B62F469-DA25-302D-4526-06D1C051E219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7512" b="8219"/>
          <a:stretch/>
        </p:blipFill>
        <p:spPr>
          <a:xfrm>
            <a:off x="20" y="10"/>
            <a:ext cx="12191980" cy="6857989"/>
          </a:xfrm>
          <a:prstGeom prst="rect">
            <a:avLst/>
          </a:prstGeom>
        </p:spPr>
      </p:pic>
      <p:grpSp>
        <p:nvGrpSpPr>
          <p:cNvPr id="47" name="Group 46">
            <a:extLst>
              <a:ext uri="{FF2B5EF4-FFF2-40B4-BE49-F238E27FC236}">
                <a16:creationId xmlns:a16="http://schemas.microsoft.com/office/drawing/2014/main" id="{0854B02B-0B9C-4F1C-AA77-81019299445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6214" y="-1"/>
            <a:ext cx="12214827" cy="6858000"/>
            <a:chOff x="-6214" y="-1"/>
            <a:chExt cx="12214827" cy="6858000"/>
          </a:xfrm>
        </p:grpSpPr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D871A3F3-7B20-453C-B836-95EE1B19400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-6214" y="6686283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8F0D9088-A9DD-44D1-9480-54C6D9C5CE2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AEF294E8-3387-4EC5-8FEF-B6619381462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1993258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AB9E4F71-1563-49A7-9E36-B6F17274CDF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92528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>
              <a:extLst>
                <a:ext uri="{FF2B5EF4-FFF2-40B4-BE49-F238E27FC236}">
                  <a16:creationId xmlns:a16="http://schemas.microsoft.com/office/drawing/2014/main" id="{15711EDE-15AE-45C1-BB5D-A75C2DBCEA0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175922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F2B2208C-A2E8-4A3A-A096-18F4A4CFF6E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2159316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AF3D91FA-90DD-41F3-9BA4-DCECE004CA0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3142710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746A5051-8549-4326-889F-D444806DAF9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4126104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>
              <a:extLst>
                <a:ext uri="{FF2B5EF4-FFF2-40B4-BE49-F238E27FC236}">
                  <a16:creationId xmlns:a16="http://schemas.microsoft.com/office/drawing/2014/main" id="{B21A1F84-F65A-4182-A980-DAB5DDBA188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5109498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>
              <a:extLst>
                <a:ext uri="{FF2B5EF4-FFF2-40B4-BE49-F238E27FC236}">
                  <a16:creationId xmlns:a16="http://schemas.microsoft.com/office/drawing/2014/main" id="{DEB902F0-87AC-443C-80DE-A74F802B9B3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6092892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>
              <a:extLst>
                <a:ext uri="{FF2B5EF4-FFF2-40B4-BE49-F238E27FC236}">
                  <a16:creationId xmlns:a16="http://schemas.microsoft.com/office/drawing/2014/main" id="{67E8A466-B6A0-4DB3-B8A3-CF8125CD337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7076286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>
              <a:extLst>
                <a:ext uri="{FF2B5EF4-FFF2-40B4-BE49-F238E27FC236}">
                  <a16:creationId xmlns:a16="http://schemas.microsoft.com/office/drawing/2014/main" id="{41D000BE-82F9-40A6-8F25-A0599C52557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8059680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>
              <a:extLst>
                <a:ext uri="{FF2B5EF4-FFF2-40B4-BE49-F238E27FC236}">
                  <a16:creationId xmlns:a16="http://schemas.microsoft.com/office/drawing/2014/main" id="{09C32A44-65BE-4E50-B57F-40F70F0F6B5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9043074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>
              <a:extLst>
                <a:ext uri="{FF2B5EF4-FFF2-40B4-BE49-F238E27FC236}">
                  <a16:creationId xmlns:a16="http://schemas.microsoft.com/office/drawing/2014/main" id="{B1210BAD-6517-4B69-9957-4A96B63EEDB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0026468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>
              <a:extLst>
                <a:ext uri="{FF2B5EF4-FFF2-40B4-BE49-F238E27FC236}">
                  <a16:creationId xmlns:a16="http://schemas.microsoft.com/office/drawing/2014/main" id="{F28EA630-A8D1-41B2-A192-87C68DBF698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1009862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>
              <a:extLst>
                <a:ext uri="{FF2B5EF4-FFF2-40B4-BE49-F238E27FC236}">
                  <a16:creationId xmlns:a16="http://schemas.microsoft.com/office/drawing/2014/main" id="{1DC7DD0A-8900-44D2-ACC3-5BA55DC6BA9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2185786" y="-1"/>
              <a:ext cx="0" cy="685800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>
              <a:extLst>
                <a:ext uri="{FF2B5EF4-FFF2-40B4-BE49-F238E27FC236}">
                  <a16:creationId xmlns:a16="http://schemas.microsoft.com/office/drawing/2014/main" id="{CDF3D55D-BDAF-4568-B302-287E983B687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171716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>
              <a:extLst>
                <a:ext uri="{FF2B5EF4-FFF2-40B4-BE49-F238E27FC236}">
                  <a16:creationId xmlns:a16="http://schemas.microsoft.com/office/drawing/2014/main" id="{F7011E7F-BA17-4517-978C-62A1CAC75EC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714597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>
              <a:extLst>
                <a:ext uri="{FF2B5EF4-FFF2-40B4-BE49-F238E27FC236}">
                  <a16:creationId xmlns:a16="http://schemas.microsoft.com/office/drawing/2014/main" id="{8376F9B6-38DE-4DD5-86C1-3422118C41E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1257478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>
              <a:extLst>
                <a:ext uri="{FF2B5EF4-FFF2-40B4-BE49-F238E27FC236}">
                  <a16:creationId xmlns:a16="http://schemas.microsoft.com/office/drawing/2014/main" id="{A41C3734-DAEF-4A46-BEA1-D5AD3312C40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1800359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>
              <a:extLst>
                <a:ext uri="{FF2B5EF4-FFF2-40B4-BE49-F238E27FC236}">
                  <a16:creationId xmlns:a16="http://schemas.microsoft.com/office/drawing/2014/main" id="{6477B67C-64B0-4276-A896-25046D11B73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2343240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>
              <a:extLst>
                <a:ext uri="{FF2B5EF4-FFF2-40B4-BE49-F238E27FC236}">
                  <a16:creationId xmlns:a16="http://schemas.microsoft.com/office/drawing/2014/main" id="{4DFC2517-2C23-416A-816A-78BC0D55C2B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2886121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>
              <a:extLst>
                <a:ext uri="{FF2B5EF4-FFF2-40B4-BE49-F238E27FC236}">
                  <a16:creationId xmlns:a16="http://schemas.microsoft.com/office/drawing/2014/main" id="{B0C33528-1E61-46AF-AB71-5D8A4421AA3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3429002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>
              <a:extLst>
                <a:ext uri="{FF2B5EF4-FFF2-40B4-BE49-F238E27FC236}">
                  <a16:creationId xmlns:a16="http://schemas.microsoft.com/office/drawing/2014/main" id="{CFEEF936-1B01-48F9-92E8-409D0D0AED6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3971883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>
              <a:extLst>
                <a:ext uri="{FF2B5EF4-FFF2-40B4-BE49-F238E27FC236}">
                  <a16:creationId xmlns:a16="http://schemas.microsoft.com/office/drawing/2014/main" id="{4A937AE8-840F-4140-9ABB-092572380A9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4514764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>
              <a:extLst>
                <a:ext uri="{FF2B5EF4-FFF2-40B4-BE49-F238E27FC236}">
                  <a16:creationId xmlns:a16="http://schemas.microsoft.com/office/drawing/2014/main" id="{F29BB531-A47E-49A2-B75C-12D80A405D4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5057645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>
              <a:extLst>
                <a:ext uri="{FF2B5EF4-FFF2-40B4-BE49-F238E27FC236}">
                  <a16:creationId xmlns:a16="http://schemas.microsoft.com/office/drawing/2014/main" id="{29A5FD65-1327-4177-AE7B-43F621AF5FD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5600526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>
              <a:extLst>
                <a:ext uri="{FF2B5EF4-FFF2-40B4-BE49-F238E27FC236}">
                  <a16:creationId xmlns:a16="http://schemas.microsoft.com/office/drawing/2014/main" id="{39AE2EAE-6FC0-4C80-89B2-17458DB6086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6857999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>
              <a:extLst>
                <a:ext uri="{FF2B5EF4-FFF2-40B4-BE49-F238E27FC236}">
                  <a16:creationId xmlns:a16="http://schemas.microsoft.com/office/drawing/2014/main" id="{DCE40E8B-1E04-4754-94C9-ACE347819BB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6613" y="6143407"/>
              <a:ext cx="12192000" cy="0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>
              <a:extLst>
                <a:ext uri="{FF2B5EF4-FFF2-40B4-BE49-F238E27FC236}">
                  <a16:creationId xmlns:a16="http://schemas.microsoft.com/office/drawing/2014/main" id="{AFE685B0-23E4-4A55-97D5-8667B3690C1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684225" y="171716"/>
              <a:ext cx="0" cy="6511464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77">
              <a:extLst>
                <a:ext uri="{FF2B5EF4-FFF2-40B4-BE49-F238E27FC236}">
                  <a16:creationId xmlns:a16="http://schemas.microsoft.com/office/drawing/2014/main" id="{02D75DC8-932A-4363-AFCC-31CD4672D1A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1508412" y="173267"/>
              <a:ext cx="0" cy="6511464"/>
            </a:xfrm>
            <a:prstGeom prst="line">
              <a:avLst/>
            </a:prstGeom>
            <a:ln w="12700">
              <a:solidFill>
                <a:srgbClr val="BCBCBC">
                  <a:alpha val="29804"/>
                </a:srgb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0" name="Freeform: Shape 79">
            <a:extLst>
              <a:ext uri="{FF2B5EF4-FFF2-40B4-BE49-F238E27FC236}">
                <a16:creationId xmlns:a16="http://schemas.microsoft.com/office/drawing/2014/main" id="{00FA6579-9606-4A7A-8519-FBED9C6FAA9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-4971" y="1"/>
            <a:ext cx="12196969" cy="3200399"/>
          </a:xfrm>
          <a:custGeom>
            <a:avLst/>
            <a:gdLst>
              <a:gd name="connsiteX0" fmla="*/ 8951169 w 12179808"/>
              <a:gd name="connsiteY0" fmla="*/ 14 h 3200399"/>
              <a:gd name="connsiteX1" fmla="*/ 11653845 w 12179808"/>
              <a:gd name="connsiteY1" fmla="*/ 98641 h 3200399"/>
              <a:gd name="connsiteX2" fmla="*/ 12178450 w 12179808"/>
              <a:gd name="connsiteY2" fmla="*/ 134761 h 3200399"/>
              <a:gd name="connsiteX3" fmla="*/ 12178450 w 12179808"/>
              <a:gd name="connsiteY3" fmla="*/ 852282 h 3200399"/>
              <a:gd name="connsiteX4" fmla="*/ 12179808 w 12179808"/>
              <a:gd name="connsiteY4" fmla="*/ 852282 h 3200399"/>
              <a:gd name="connsiteX5" fmla="*/ 12179808 w 12179808"/>
              <a:gd name="connsiteY5" fmla="*/ 1752600 h 3200399"/>
              <a:gd name="connsiteX6" fmla="*/ 12179808 w 12179808"/>
              <a:gd name="connsiteY6" fmla="*/ 1981199 h 3200399"/>
              <a:gd name="connsiteX7" fmla="*/ 12179808 w 12179808"/>
              <a:gd name="connsiteY7" fmla="*/ 3200399 h 3200399"/>
              <a:gd name="connsiteX8" fmla="*/ 0 w 12179808"/>
              <a:gd name="connsiteY8" fmla="*/ 3200399 h 3200399"/>
              <a:gd name="connsiteX9" fmla="*/ 0 w 12179808"/>
              <a:gd name="connsiteY9" fmla="*/ 1981199 h 3200399"/>
              <a:gd name="connsiteX10" fmla="*/ 0 w 12179808"/>
              <a:gd name="connsiteY10" fmla="*/ 1752600 h 3200399"/>
              <a:gd name="connsiteX11" fmla="*/ 0 w 12179808"/>
              <a:gd name="connsiteY11" fmla="*/ 940776 h 3200399"/>
              <a:gd name="connsiteX12" fmla="*/ 0 w 12179808"/>
              <a:gd name="connsiteY12" fmla="*/ 852282 h 3200399"/>
              <a:gd name="connsiteX13" fmla="*/ 0 w 12179808"/>
              <a:gd name="connsiteY13" fmla="*/ 475166 h 3200399"/>
              <a:gd name="connsiteX14" fmla="*/ 8951169 w 12179808"/>
              <a:gd name="connsiteY14" fmla="*/ 14 h 32003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2179808" h="3200399">
                <a:moveTo>
                  <a:pt x="8951169" y="14"/>
                </a:moveTo>
                <a:cubicBezTo>
                  <a:pt x="9704520" y="748"/>
                  <a:pt x="10578586" y="29202"/>
                  <a:pt x="11653845" y="98641"/>
                </a:cubicBezTo>
                <a:lnTo>
                  <a:pt x="12178450" y="134761"/>
                </a:lnTo>
                <a:lnTo>
                  <a:pt x="12178450" y="852282"/>
                </a:lnTo>
                <a:lnTo>
                  <a:pt x="12179808" y="852282"/>
                </a:lnTo>
                <a:lnTo>
                  <a:pt x="12179808" y="1752600"/>
                </a:lnTo>
                <a:lnTo>
                  <a:pt x="12179808" y="1981199"/>
                </a:lnTo>
                <a:lnTo>
                  <a:pt x="12179808" y="3200399"/>
                </a:lnTo>
                <a:lnTo>
                  <a:pt x="0" y="3200399"/>
                </a:lnTo>
                <a:lnTo>
                  <a:pt x="0" y="1981199"/>
                </a:lnTo>
                <a:lnTo>
                  <a:pt x="0" y="1752600"/>
                </a:lnTo>
                <a:lnTo>
                  <a:pt x="0" y="940776"/>
                </a:lnTo>
                <a:lnTo>
                  <a:pt x="0" y="852282"/>
                </a:lnTo>
                <a:lnTo>
                  <a:pt x="0" y="475166"/>
                </a:lnTo>
                <a:cubicBezTo>
                  <a:pt x="4768989" y="475166"/>
                  <a:pt x="5812206" y="-3043"/>
                  <a:pt x="8951169" y="14"/>
                </a:cubicBezTo>
                <a:close/>
              </a:path>
            </a:pathLst>
          </a:custGeom>
          <a:solidFill>
            <a:schemeClr val="bg1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4827C5D3-EADB-FE0D-ECA0-BBB1E12130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4225" y="168613"/>
            <a:ext cx="10318738" cy="1085761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5400" dirty="0"/>
              <a:t>Setup </a:t>
            </a:r>
            <a:r>
              <a:rPr lang="en-US" sz="5400" dirty="0" err="1"/>
              <a:t>VSCode</a:t>
            </a:r>
            <a:endParaRPr lang="en-US" sz="5400" dirty="0"/>
          </a:p>
        </p:txBody>
      </p:sp>
    </p:spTree>
    <p:extLst>
      <p:ext uri="{BB962C8B-B14F-4D97-AF65-F5344CB8AC3E}">
        <p14:creationId xmlns:p14="http://schemas.microsoft.com/office/powerpoint/2010/main" val="20106869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827C5D3-EADB-FE0D-ECA0-BBB1E12130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Setup </a:t>
            </a:r>
            <a:r>
              <a:rPr lang="nl-NL" dirty="0" err="1"/>
              <a:t>VSCode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7F2CDA5-2B1D-DAA5-8644-442D21CB202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Install </a:t>
            </a:r>
            <a:r>
              <a:rPr lang="nl-NL" dirty="0" err="1"/>
              <a:t>VSCode</a:t>
            </a:r>
            <a:r>
              <a:rPr lang="nl-NL" dirty="0"/>
              <a:t> from: </a:t>
            </a:r>
            <a:r>
              <a:rPr lang="nl-NL" dirty="0">
                <a:hlinkClick r:id="rId3"/>
              </a:rPr>
              <a:t>https://code.visualstudio.com/download</a:t>
            </a:r>
            <a:endParaRPr lang="nl-NL" dirty="0"/>
          </a:p>
          <a:p>
            <a:r>
              <a:rPr lang="nl-NL" dirty="0"/>
              <a:t>Since you </a:t>
            </a:r>
            <a:r>
              <a:rPr lang="nl-NL" dirty="0" err="1"/>
              <a:t>all</a:t>
            </a:r>
            <a:r>
              <a:rPr lang="nl-NL" dirty="0"/>
              <a:t> study computer </a:t>
            </a:r>
            <a:r>
              <a:rPr lang="nl-NL" dirty="0" err="1"/>
              <a:t>science</a:t>
            </a:r>
            <a:r>
              <a:rPr lang="nl-NL" dirty="0"/>
              <a:t>, I expect you are </a:t>
            </a:r>
            <a:r>
              <a:rPr lang="nl-NL" dirty="0" err="1"/>
              <a:t>able</a:t>
            </a:r>
            <a:r>
              <a:rPr lang="nl-NL" dirty="0"/>
              <a:t> </a:t>
            </a:r>
            <a:r>
              <a:rPr lang="nl-NL" dirty="0" err="1"/>
              <a:t>to</a:t>
            </a:r>
            <a:r>
              <a:rPr lang="nl-NL" dirty="0"/>
              <a:t> install a </a:t>
            </a:r>
            <a:r>
              <a:rPr lang="nl-NL" dirty="0" err="1"/>
              <a:t>simple</a:t>
            </a:r>
            <a:r>
              <a:rPr lang="nl-NL" dirty="0"/>
              <a:t> program without any </a:t>
            </a:r>
            <a:r>
              <a:rPr lang="nl-NL" dirty="0" err="1"/>
              <a:t>hassle</a:t>
            </a:r>
            <a:r>
              <a:rPr lang="nl-NL" dirty="0"/>
              <a:t>. Tip on </a:t>
            </a:r>
            <a:r>
              <a:rPr lang="nl-NL" dirty="0" err="1"/>
              <a:t>windows</a:t>
            </a:r>
            <a:r>
              <a:rPr lang="nl-NL" dirty="0"/>
              <a:t>: Select “Show in file </a:t>
            </a:r>
            <a:r>
              <a:rPr lang="nl-NL" dirty="0" err="1"/>
              <a:t>explorer</a:t>
            </a:r>
            <a:r>
              <a:rPr lang="nl-NL" dirty="0"/>
              <a:t>” option during </a:t>
            </a:r>
            <a:r>
              <a:rPr lang="nl-NL" dirty="0" err="1"/>
              <a:t>the</a:t>
            </a:r>
            <a:r>
              <a:rPr lang="nl-NL" dirty="0"/>
              <a:t> </a:t>
            </a:r>
            <a:r>
              <a:rPr lang="nl-NL" dirty="0" err="1"/>
              <a:t>installation</a:t>
            </a:r>
            <a:r>
              <a:rPr lang="nl-NL" dirty="0"/>
              <a:t>. It can safe you </a:t>
            </a:r>
            <a:r>
              <a:rPr lang="nl-NL" dirty="0" err="1"/>
              <a:t>so</a:t>
            </a:r>
            <a:r>
              <a:rPr lang="nl-NL" dirty="0"/>
              <a:t> </a:t>
            </a:r>
            <a:r>
              <a:rPr lang="nl-NL" dirty="0" err="1"/>
              <a:t>much</a:t>
            </a:r>
            <a:r>
              <a:rPr lang="nl-NL" dirty="0"/>
              <a:t> time.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2147773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827C5D3-EADB-FE0D-ECA0-BBB1E12130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Setup Java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7F2CDA5-2B1D-DAA5-8644-442D21CB202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Install JDK: Go </a:t>
            </a:r>
            <a:r>
              <a:rPr lang="nl-NL" dirty="0" err="1"/>
              <a:t>to</a:t>
            </a:r>
            <a:r>
              <a:rPr lang="nl-NL" dirty="0"/>
              <a:t> link in </a:t>
            </a:r>
            <a:r>
              <a:rPr lang="nl-NL" dirty="0" err="1"/>
              <a:t>the</a:t>
            </a:r>
            <a:r>
              <a:rPr lang="nl-NL" dirty="0"/>
              <a:t> course: </a:t>
            </a:r>
            <a:r>
              <a:rPr lang="nl-NL" dirty="0">
                <a:hlinkClick r:id="rId3"/>
              </a:rPr>
              <a:t>https://www.oracle.com/java/technologies/downloads/</a:t>
            </a:r>
            <a:endParaRPr lang="nl-NL" dirty="0"/>
          </a:p>
          <a:p>
            <a:r>
              <a:rPr lang="nl-NL" dirty="0" err="1"/>
              <a:t>Restart</a:t>
            </a:r>
            <a:r>
              <a:rPr lang="nl-NL" dirty="0"/>
              <a:t> PC (because we can)</a:t>
            </a:r>
          </a:p>
          <a:p>
            <a:r>
              <a:rPr lang="nl-NL" dirty="0"/>
              <a:t>Windows (and </a:t>
            </a:r>
            <a:r>
              <a:rPr lang="nl-NL" dirty="0" err="1"/>
              <a:t>others</a:t>
            </a:r>
            <a:r>
              <a:rPr lang="nl-NL" dirty="0"/>
              <a:t>) check if </a:t>
            </a:r>
            <a:r>
              <a:rPr lang="nl-NL" dirty="0" err="1"/>
              <a:t>it’s</a:t>
            </a:r>
            <a:r>
              <a:rPr lang="nl-NL" dirty="0"/>
              <a:t> added </a:t>
            </a:r>
            <a:r>
              <a:rPr lang="nl-NL" dirty="0" err="1"/>
              <a:t>to</a:t>
            </a:r>
            <a:r>
              <a:rPr lang="nl-NL" dirty="0"/>
              <a:t> your PATH!</a:t>
            </a:r>
          </a:p>
          <a:p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4464055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CosineVTI">
  <a:themeElements>
    <a:clrScheme name="AnalogousFromRegularSeed_2SEEDS">
      <a:dk1>
        <a:srgbClr val="000000"/>
      </a:dk1>
      <a:lt1>
        <a:srgbClr val="FFFFFF"/>
      </a:lt1>
      <a:dk2>
        <a:srgbClr val="242C41"/>
      </a:dk2>
      <a:lt2>
        <a:srgbClr val="E2E6E8"/>
      </a:lt2>
      <a:accent1>
        <a:srgbClr val="B1653B"/>
      </a:accent1>
      <a:accent2>
        <a:srgbClr val="C34D54"/>
      </a:accent2>
      <a:accent3>
        <a:srgbClr val="BBA149"/>
      </a:accent3>
      <a:accent4>
        <a:srgbClr val="3BB1A3"/>
      </a:accent4>
      <a:accent5>
        <a:srgbClr val="4DA1C3"/>
      </a:accent5>
      <a:accent6>
        <a:srgbClr val="3B5DB1"/>
      </a:accent6>
      <a:hlink>
        <a:srgbClr val="3C8AB5"/>
      </a:hlink>
      <a:folHlink>
        <a:srgbClr val="7F7F7F"/>
      </a:folHlink>
    </a:clrScheme>
    <a:fontScheme name="Custom 50">
      <a:majorFont>
        <a:latin typeface="Grandview"/>
        <a:ea typeface=""/>
        <a:cs typeface=""/>
      </a:majorFont>
      <a:minorFont>
        <a:latin typeface="Grandview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osineVTI" id="{4F4449D5-5E9D-4D83-9E2A-939F9CF20276}" vid="{03166EA1-370F-4321-A61E-8851365B4312}"/>
    </a:ext>
  </a:extLst>
</a:theme>
</file>

<file path=ppt/theme/theme2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Metadata/LabelInfo.xml><?xml version="1.0" encoding="utf-8"?>
<clbl:labelList xmlns:clbl="http://schemas.microsoft.com/office/2020/mipLabelMetadata">
  <clbl:label id="{084578d9-400d-4a5a-a7c7-e76ca47af400}" enabled="0" method="" siteId="{084578d9-400d-4a5a-a7c7-e76ca47af400}" removed="1"/>
</clbl:labelList>
</file>

<file path=docProps/app.xml><?xml version="1.0" encoding="utf-8"?>
<Properties xmlns="http://schemas.openxmlformats.org/officeDocument/2006/extended-properties" xmlns:vt="http://schemas.openxmlformats.org/officeDocument/2006/docPropsVTypes">
  <TotalTime>382</TotalTime>
  <Words>3213</Words>
  <Application>Microsoft Office PowerPoint</Application>
  <PresentationFormat>Breedbeeld</PresentationFormat>
  <Paragraphs>447</Paragraphs>
  <Slides>50</Slides>
  <Notes>50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5</vt:i4>
      </vt:variant>
      <vt:variant>
        <vt:lpstr>Thema</vt:lpstr>
      </vt:variant>
      <vt:variant>
        <vt:i4>1</vt:i4>
      </vt:variant>
      <vt:variant>
        <vt:lpstr>Diatitels</vt:lpstr>
      </vt:variant>
      <vt:variant>
        <vt:i4>50</vt:i4>
      </vt:variant>
    </vt:vector>
  </HeadingPairs>
  <TitlesOfParts>
    <vt:vector size="56" baseType="lpstr">
      <vt:lpstr>Aptos</vt:lpstr>
      <vt:lpstr>Arial</vt:lpstr>
      <vt:lpstr>Consolas</vt:lpstr>
      <vt:lpstr>Grandview</vt:lpstr>
      <vt:lpstr>Wingdings</vt:lpstr>
      <vt:lpstr>CosineVTI</vt:lpstr>
      <vt:lpstr>Object orientated programming</vt:lpstr>
      <vt:lpstr>Preknowlegde required</vt:lpstr>
      <vt:lpstr>Lesson 1</vt:lpstr>
      <vt:lpstr>Objects and methods</vt:lpstr>
      <vt:lpstr>What is an object?</vt:lpstr>
      <vt:lpstr>What is a method?</vt:lpstr>
      <vt:lpstr>Setup VSCode</vt:lpstr>
      <vt:lpstr>Setup VSCode</vt:lpstr>
      <vt:lpstr>Setup Java</vt:lpstr>
      <vt:lpstr>Setup Java in VSCode</vt:lpstr>
      <vt:lpstr>Setup Java</vt:lpstr>
      <vt:lpstr>Setup Java in VSCode</vt:lpstr>
      <vt:lpstr>Setup Java in VSCode</vt:lpstr>
      <vt:lpstr>Setup Java in VSCode</vt:lpstr>
      <vt:lpstr>Setup Java in VSCode</vt:lpstr>
      <vt:lpstr>Constructor</vt:lpstr>
      <vt:lpstr>What is the constructor?</vt:lpstr>
      <vt:lpstr>What is the constructor?</vt:lpstr>
      <vt:lpstr>What is the constructor?</vt:lpstr>
      <vt:lpstr>What is the constructor?</vt:lpstr>
      <vt:lpstr>What is the constructor?</vt:lpstr>
      <vt:lpstr>What is the constructor?</vt:lpstr>
      <vt:lpstr>What is the constructor?</vt:lpstr>
      <vt:lpstr>What is the constructor?</vt:lpstr>
      <vt:lpstr>What is the constructor?</vt:lpstr>
      <vt:lpstr>What is the constructor?</vt:lpstr>
      <vt:lpstr>ToString</vt:lpstr>
      <vt:lpstr>Are you still mad?</vt:lpstr>
      <vt:lpstr>toString</vt:lpstr>
      <vt:lpstr>toString</vt:lpstr>
      <vt:lpstr>Encapsulation</vt:lpstr>
      <vt:lpstr>What is the encapsulation?</vt:lpstr>
      <vt:lpstr>Getters and setters</vt:lpstr>
      <vt:lpstr>Getters and setters</vt:lpstr>
      <vt:lpstr>Getters and setters</vt:lpstr>
      <vt:lpstr>Getters and setters</vt:lpstr>
      <vt:lpstr>Getters and setters</vt:lpstr>
      <vt:lpstr>Getters and setters</vt:lpstr>
      <vt:lpstr>Getters and setters</vt:lpstr>
      <vt:lpstr>Static and dynamic</vt:lpstr>
      <vt:lpstr>Fields</vt:lpstr>
      <vt:lpstr>Methods</vt:lpstr>
      <vt:lpstr>Some remarks until now</vt:lpstr>
      <vt:lpstr>Before we continue</vt:lpstr>
      <vt:lpstr>Arrays</vt:lpstr>
      <vt:lpstr>Array</vt:lpstr>
      <vt:lpstr>Array</vt:lpstr>
      <vt:lpstr>Java input and ouput</vt:lpstr>
      <vt:lpstr>I/O in Java</vt:lpstr>
      <vt:lpstr>End of lecture 1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Graat, T. (Thijmen)</dc:creator>
  <cp:lastModifiedBy>Graat, T. (Thijmen)</cp:lastModifiedBy>
  <cp:revision>1</cp:revision>
  <cp:lastPrinted>2024-12-12T18:21:17Z</cp:lastPrinted>
  <dcterms:created xsi:type="dcterms:W3CDTF">2024-12-05T15:44:45Z</dcterms:created>
  <dcterms:modified xsi:type="dcterms:W3CDTF">2024-12-12T18:29:45Z</dcterms:modified>
</cp:coreProperties>
</file>